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CB405-DB05-405A-AF97-DFA60F67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DC42D-E50F-4D2C-B9E2-2A7FE508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31E94-3639-44DA-95F4-84481731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86FB5-6A6F-4819-BCB4-1F70AD65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ABB70-021D-4C16-A35E-27AFE404D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476D4-F95B-4153-B7B7-115BF44F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2EC43-58DB-4CE8-B081-B5580D193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71C94-32E0-457F-B868-C07237DD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01903-EC26-4EC6-A4DA-5160CD8F2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3CC98-F725-4C50-BE69-4DAA38DE8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AC9B1-8C6C-471E-AA52-413D3C7F8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5026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第十讲如何保养你的肠胃课件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肠胃健康的重要性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肠胃保养的基本原则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常见肠胃问题的预防与应对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如何选择肠胃保健品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肠胃健康的重要性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7" r="28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肠胃健康与整体健康的关系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肠胃问题可能导致营养不良、免疫力下降、疾病易感等问题，影响整体健康状况。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肠胃是人体重要的消化器官，负责吸收营养、排出废物，对整体健康起着至关重要的作用。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肠胃问题对生活的影响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肠胃问题可能导致食欲不振、消化不良、腹胀、腹泻、便秘等症状，影响生活质量。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肠胃问题还可能引发焦虑、抑郁等心理问题，对生活和工作造成负面影响。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保持肠胃健康对于预防肠胃疾病、提高生活质量具有重要意义。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通过合理的饮食、运动和作息等生活习惯的调整，可以有效保养肠胃，预防肠胃问题的发生。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肠胃保养的必要性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肠胃保养的基本原则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保持每天三餐定时定量，避免因饥饿或暴饮暴食而损害肠胃健康。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细嚼慢咽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84" r="183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确保食物种类多样化，摄取足够的膳食纤维、维生素和矿物质，以满足身体需求。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充分咀嚼食物，减轻肠胃负担，有助于消化吸收。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如快走、慢跑、游泳等有氧运动有助于促进肠胃蠕动，改善消化功能。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0" r="2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适当的重量训练有助于增强肠胃肌肉，提高消化能力。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根据个人身体状况选择合适的运动方式和强度，避免过度运动对肠胃造成负担。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保持每天足够的睡眠时间，有助于调节身体机能，维护肠胃健康。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建立规律的作息习惯，有助于肠胃正常运作，避免消化系统紊乱。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规律的作息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" b="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保持良好的心态，避免压力和焦虑对肠胃产生负面影响。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良好的作息习惯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常见肠胃问题的预防与应对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https://d.book118.com/848015026077006043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2024-09-23T05:18:32.795</cp:lastPrinted>
  <dcterms:created xsi:type="dcterms:W3CDTF">2024-09-22T21:18:32Z</dcterms:created>
  <dcterms:modified xsi:type="dcterms:W3CDTF">2024-09-22T21:18:34Z</dcterms:modified>
</cp:coreProperties>
</file>