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24A1654-A5CA-46D5-8CB6-7D26D0C318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671D19-CBBA-4F52-BE8C-78D7E87E1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250061-908E-42A0-96C9-D98A5984F1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79BEEC-61C2-4160-8072-7C32BFBAC3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4B2CA3-28CA-470B-A78C-55F85DEAFC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964D7A-3F71-488C-A5E9-AE78193066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02840D-2FE2-48CD-B8BB-D48E70603E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1758BF-153B-40E2-A363-03FE5DDF8A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8A33B9-85ED-4FD7-B427-8E9EED15A0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BD249F-9CF5-43A3-BBC6-ABABADCA06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ED3679-983F-4CB6-B9D9-EFB5058D8C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1504212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诊断学出血与血栓性疾病的实验诊断课件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出血性疾病概述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血栓性疾病概述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实验室诊断方法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实验诊断的临床应用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实验诊断的局限性与发展方向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出血性疾病概述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出血性疾病是指由于机体止血机制异常或血液成分异常导致的自发性出血或轻微损伤后出血不止的疾病。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根据病因和发病机制，出血性疾病可分为遗传性出血性疾病和获得性出血性疾病。遗传性出血性疾病通常由基因突变导致，而获得性出血性疾病则由其他疾病或因素引起。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出血性疾病的定义与分类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75" b="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出血性疾病的病因多种多样，包括遗传因素、疾病、药物等。例如，血友病、血管性血友病等遗传性出血性疾病是由基因突变导致的；而获得性出血性疾病则可能由肝病、肾病、内分泌疾病、免疫系统疾病等引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出血性疾病的病理生理涉及多个方面，包括止血机制异常、血小板数量或功能异常、凝血因子缺乏或功能障碍等。这些异常可能导致血液无法正常凝固，从而引发出血。</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病理生理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出血性疾病的病因与病理生理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症状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出血性疾病的症状因个体差异而异，但通常表现为皮肤、黏膜或内脏出血。皮肤瘀点、瘀斑、紫癜等是常见的皮肤出血表现；鼻衄、牙龈出血、消化道出血等是常见的黏膜出血表现；颅内出血、内脏出血等则可能导致严重后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体征</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体征主要包括贫血貌、皮肤黏膜瘀点瘀斑、肝脾肿大等。此外，根据出血部位和严重程度的不同，还可能出现其他体征，如颅内压增高、休克等。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出血性疾病的症状与体征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血栓性疾病概述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39" r="329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194" r="3619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血栓性疾病是指血液在血管内异常凝集，形成血栓，导致血管狭窄或闭塞，进而引发一系列临床症状的疾病。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根据血栓发生的部位和范围，血栓性疾病可以分为动脉血栓性疾病和静脉血栓性疾病。</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血栓性疾病的定义与分类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血栓性疾病的病因多种多样，包括遗传因素、血管内皮损伤、血流动力学改变、血液高凝状态等。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在血栓形成过程中，血小板、凝血因子、抗凝因子和纤溶系统等多个因素相互作用，导致血液从流动状态转变为凝集状态，最终形成血栓。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血栓性疾病的病因与病理生理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病理生理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血栓性疾病的症状与体征</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症状</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根据血栓发生的部位和范围，血栓性疾病的症状也有所不同。常见的症状包括疼痛、感觉异常、肢体麻木、运动障碍等。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体征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体征主要取决于血栓发生的部位和范围。常见的体征包括皮肤温度降低、皮肤色泽改变、动脉搏动减弱或消失等。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实验室诊断方法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血液常规检查是诊断出血与血栓性疾病的基本方法，通过检测红细胞、白细胞和血小板的数量和形态，评估患者的血液系统状况。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血液常规检查包括红细胞计数、血红蛋白测定、白细胞计数和分类、血小板计数等项目。这些指标的变化可以反映出血性疾病如贫血、血小板减少症等，以及血栓性疾病如动脉粥样硬化、静脉血栓形成等。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血液常规检查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https://d.book118.com/848015042123006036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2024-09-16T07:00:34.294</cp:lastPrinted>
  <dcterms:created xsi:type="dcterms:W3CDTF">2024-09-15T23:00:34Z</dcterms:created>
  <dcterms:modified xsi:type="dcterms:W3CDTF">2024-09-15T23:00:36Z</dcterms:modified>
</cp:coreProperties>
</file>