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40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230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EE641-6B1A-47A9-B424-025D8ED1C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3C598-45F9-456E-B241-0565D1D4B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4287A-CAF7-45E7-9451-7F5234805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05303-91FC-4A6D-B8F4-E26E086CE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F45A67-8BE3-4743-9091-3B01B4BCD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6A2FF5-B859-47DD-8037-66A875898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07166C-655B-4B4C-8A67-EA1045F7B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E86CEC-1F97-4E05-8804-48C0CF731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0DD605-221E-41B9-830C-041B693FF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C4944-914D-4CFB-B65A-D3A4429C9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2E398-9178-41DF-A0A6-ABC7A7BD0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397" r:id="rId2"/>
    <p:sldLayoutId id="2147498398" r:id="rId3"/>
    <p:sldLayoutId id="2147498399" r:id="rId4"/>
    <p:sldLayoutId id="2147498400" r:id="rId5"/>
    <p:sldLayoutId id="2147498401" r:id="rId6"/>
    <p:sldLayoutId id="2147498402" r:id="rId7"/>
    <p:sldLayoutId id="2147498403" r:id="rId8"/>
    <p:sldLayoutId id="2147498404" r:id="rId9"/>
    <p:sldLayoutId id="2147498405" r:id="rId10"/>
    <p:sldLayoutId id="214749840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1512202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走向整体的世界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PPT,a click to unlimited possibilities</a:t>
            </a:r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世界观的转变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走向整体的世界观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全球化进程中的文化交流与融合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走向整体的世界经济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全球环境治理与可持续发展</a:t>
            </a:r>
            <a:endParaRPr lang="zh-CN" altLang="en-US" sz="22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世界观的转变</a:t>
            </a:r>
            <a:endParaRPr lang="zh-CN" altLang="en-US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从局部到整体</a:t>
            </a:r>
            <a:endParaRPr lang="zh-CN" altLang="en-US"/>
          </a:p>
        </p:txBody>
      </p:sp>
      <p:sp>
        <p:nvSpPr>
          <p:cNvPr id="104897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转变过程：从关注个体到关注整体，从局部到全局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转变意义：更好地理解世界，更好地解决问题，更好地实现目标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局部思维：关注个体、局部、细节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整体思维：关注整体、全局、系统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全球化视角的拓展</a:t>
            </a:r>
            <a:endParaRPr lang="zh-CN" altLang="en-US"/>
          </a:p>
        </p:txBody>
      </p:sp>
      <p:sp>
        <p:nvSpPr>
          <p:cNvPr id="104903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文化全球化：不同文化之间的交流与融合日益频繁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经济全球化：全球贸易、投资、金融等经济活动日益紧密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科技全球化：科技进步推动全球科技合作与共享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政治全球化：国际政治格局的变化和全球治理的加强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相互联系的世界观</a:t>
            </a:r>
            <a:endParaRPr lang="zh-CN" altLang="en-US"/>
          </a:p>
        </p:txBody>
      </p:sp>
      <p:sp>
        <p:nvSpPr>
          <p:cNvPr id="104908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世界观的转变：从孤立到相互联系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相互联系的世界观：强调事物之间的相互影响和联系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例子：全球化、互联网、气候变化等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相互联系的世界观对个人和社会的影响：促进合作、创新和可持续发展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整体性思维的重要性</a:t>
            </a:r>
            <a:endParaRPr lang="zh-CN" altLang="en-US"/>
          </a:p>
        </p:txBody>
      </p:sp>
      <p:sp>
        <p:nvSpPr>
          <p:cNvPr id="104914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整体性思维：将事物视为一个整体，考虑其相互关系和影响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解决复杂问题：整体性思维有助于理解复杂问题，找到解决方案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创新思维：整体性思维有助于激发创新思维，产生新的想法和创意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提高决策质量：整体性思维有助于提高决策质量，避免片面和短视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走向整体的世界观</a:t>
            </a:r>
            <a:endParaRPr lang="zh-CN" altLang="en-US">
              <a:sym typeface="+mn-lt"/>
            </a:endParaRPr>
          </a:p>
        </p:txBody>
      </p:sp>
      <p:sp>
        <p:nvSpPr>
          <p:cNvPr id="104920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人类命运共同体理念</a:t>
            </a:r>
            <a:endParaRPr lang="zh-CN" altLang="en-US"/>
          </a:p>
        </p:txBody>
      </p:sp>
      <p:sp>
        <p:nvSpPr>
          <p:cNvPr id="10492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提出背景：全球化背景下，各国相互依存、相互影响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核心理念：各国应该携手合作，共同应对全球性挑战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主要内容：尊重各国主权、平等互利、合作共赢、共同发展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实践意义：推动全球治理体系变革，促进世界和平与发展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全球视野下的挑战与机遇</a:t>
            </a:r>
            <a:endParaRPr lang="zh-CN" altLang="en-US"/>
          </a:p>
        </p:txBody>
      </p:sp>
      <p:sp>
        <p:nvSpPr>
          <p:cNvPr id="104932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挑战：全球经济不稳定、贸易保护主义抬头等问题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机遇：全球经济一体化、自由贸易、区域合作等新趋势的出现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挑战：全球气候变化、资源短缺、环境污染等问题日益严重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机遇：科技创新、绿色发展、可持续发展等新理念和新技术的出现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世界各国的相互依存</a:t>
            </a:r>
            <a:endParaRPr lang="zh-CN" altLang="en-US"/>
          </a:p>
        </p:txBody>
      </p:sp>
      <p:sp>
        <p:nvSpPr>
          <p:cNvPr id="104938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经济全球化：各国经济相互依存，贸易往来频繁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科技进步：科技发展使得各国之间的交流更加便捷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文化交流：各国文化相互交融，促进世界文化的多样性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环境保护：全球环境问题需要各国共同应对，相互合作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全球治理体系的变革</a:t>
            </a:r>
            <a:endParaRPr lang="zh-CN" altLang="en-US"/>
          </a:p>
        </p:txBody>
      </p:sp>
      <p:sp>
        <p:nvSpPr>
          <p:cNvPr id="104942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变革方向：从单边主义走向多边主义，从霸权主义走向平等合作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背景：全球化进程加速，各国相互依存度提高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变革内容：加强国际组织作用，推动全球治理体系改革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变革影响：促进全球经济、政治、文化等领域的协调发展，提高全球治理效率和效果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全球化进程中的文化交流与融合</a:t>
            </a:r>
            <a:endParaRPr lang="zh-CN" altLang="en-US">
              <a:sym typeface="+mn-lt"/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文化多样性的价值</a:t>
            </a:r>
            <a:endParaRPr lang="zh-CN" altLang="en-US"/>
          </a:p>
        </p:txBody>
      </p:sp>
      <p:sp>
        <p:nvSpPr>
          <p:cNvPr id="104953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推动创新：不同文化的碰撞可以激发创新思维和创造力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促进文化交流：不同文化之间的交流可以增进相互理解和尊重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丰富文化内涵：不同文化的融合可以丰富文化的内涵和表现形式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增强社会凝聚力：不同文化的融合可以增强社会的凝聚力和稳定性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跨文化交流的挑战与机遇</a:t>
            </a:r>
            <a:endParaRPr lang="zh-CN" altLang="en-US"/>
          </a:p>
        </p:txBody>
      </p:sp>
      <p:sp>
        <p:nvSpPr>
          <p:cNvPr id="104960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语言障碍：不同语言之间的交流和理解困难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文化差异：不同文化之间的价值观、习俗、信仰等方面的差异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信息不对称：不同文化之间的信息传递和接收存在差异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机遇：促进文化交流与融合，推动全球文化多样性发展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文化融合的趋势与影响</a:t>
            </a:r>
            <a:endParaRPr lang="zh-CN" altLang="en-US"/>
          </a:p>
        </p:txBody>
      </p:sp>
      <p:sp>
        <p:nvSpPr>
          <p:cNvPr id="104966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文化交流：全球化进程中，不同文化之间的交流日益频繁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文化融合：不同文化在交流中相互影响，逐渐融合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影响：文化融合促进了全球文化的多样性和丰富性，同时也带来了文化冲突和文化认同的问题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趋势：随着全球化进程的加速，文化融合的趋势将更加明显，对全球文化的影响也将更加深远。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https://d.book118.com/848015122021006023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5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189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Office Theme</vt:lpstr>
      <vt:lpstr>走向整体的世界</vt:lpstr>
      <vt:lpstr>目录</vt:lpstr>
      <vt:lpstr>单击添加章节标题</vt:lpstr>
      <vt:lpstr>世界观的转变</vt:lpstr>
      <vt:lpstr>PowerPoint Presentation</vt:lpstr>
      <vt:lpstr>从局部到整体</vt:lpstr>
      <vt:lpstr>全球化视角的拓展</vt:lpstr>
      <vt:lpstr>相互联系的世界观</vt:lpstr>
      <vt:lpstr>整体性思维的重要性</vt:lpstr>
      <vt:lpstr>走向整体的世界观</vt:lpstr>
      <vt:lpstr>PowerPoint Presentation</vt:lpstr>
      <vt:lpstr>人类命运共同体理念</vt:lpstr>
      <vt:lpstr>全球视野下的挑战与机遇</vt:lpstr>
      <vt:lpstr>世界各国的相互依存</vt:lpstr>
      <vt:lpstr>全球治理体系的变革</vt:lpstr>
      <vt:lpstr>全球化进程中的文化交流与融合</vt:lpstr>
      <vt:lpstr>PowerPoint Presentation</vt:lpstr>
      <vt:lpstr>文化多样性的价值</vt:lpstr>
      <vt:lpstr>跨文化交流的挑战与机遇</vt:lpstr>
      <vt:lpstr>文化融合的趋势与影响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2024-08-29T13:27:09.927</cp:lastPrinted>
  <dcterms:created xsi:type="dcterms:W3CDTF">2024-08-29T05:27:09Z</dcterms:created>
  <dcterms:modified xsi:type="dcterms:W3CDTF">2024-08-29T05:27:12Z</dcterms:modified>
</cp:coreProperties>
</file>