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9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C360B-9F34-4A5B-AE2C-CE187CB3B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1DFD4-E774-4AC4-B643-D07854440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F6ED3-6AD7-4BBC-B2A0-B230A0D70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69E98-E352-4333-B8AF-41112620F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2B7930-FFFB-4AF3-AEA1-39BEC762A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6AD8B1-79FA-495E-84AF-33B6552DC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2045E-EA96-4359-9C19-EED6A4458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1D0FC-3555-4A78-9567-CF0EA4066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6F8B8-C9B4-4D8C-A2A8-878D4D042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98BC0-61B8-44F3-A6C6-A552157D6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6B311-1CE1-40A1-A253-1868C58E3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16062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报任安书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PPT,a click to unlimited possibilities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背景介绍</a:t>
            </a: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内容解析</a:t>
            </a: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艺术特色</a:t>
            </a: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思想内涵</a:t>
            </a: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历史意义</a:t>
            </a: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背景介绍</a:t>
            </a: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司马迁与《史记》</a:t>
            </a:r>
          </a:p>
        </p:txBody>
      </p:sp>
      <p:sp>
        <p:nvSpPr>
          <p:cNvPr id="10489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89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89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89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89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《史记》的创作过程与历史意义</a:t>
            </a:r>
          </a:p>
        </p:txBody>
      </p:sp>
      <p:sp>
        <p:nvSpPr>
          <p:cNvPr id="10489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司马迁的生平与创作背景</a:t>
            </a:r>
          </a:p>
        </p:txBody>
      </p:sp>
      <p:sp>
        <p:nvSpPr>
          <p:cNvPr id="10489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司马迁在《史记》中的贡献与影响</a:t>
            </a:r>
          </a:p>
        </p:txBody>
      </p:sp>
      <p:sp>
        <p:nvSpPr>
          <p:cNvPr id="10489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《报任安书》与《史记》的关系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《报任安书》的创作背景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司马迁与任安的关系</a:t>
            </a:r>
          </a:p>
        </p:txBody>
      </p:sp>
      <p:sp>
        <p:nvSpPr>
          <p:cNvPr id="104905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任安因太子谋反而下狱：任安是太子刘据的亲信，后来太子谋反，任安受到牵连下狱。</a:t>
            </a:r>
          </a:p>
        </p:txBody>
      </p:sp>
      <p:sp>
        <p:nvSpPr>
          <p:cNvPr id="104907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司马迁与任安在狱中的交往：两人在狱中相互鼓励，共同面对困境。</a:t>
            </a:r>
          </a:p>
        </p:txBody>
      </p:sp>
      <p:sp>
        <p:nvSpPr>
          <p:cNvPr id="104907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司马迁与任安的交往：司马迁在狱吏任安手下任职，两人关系密切。</a:t>
            </a:r>
          </a:p>
        </p:txBody>
      </p:sp>
      <p:sp>
        <p:nvSpPr>
          <p:cNvPr id="104908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司马迁因李陵事件被处宫刑：司马迁因替李陵辩护而触怒汉武帝，被处以宫刑。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内容解析</a:t>
            </a:r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《报任安书》的主要内容</a:t>
            </a:r>
          </a:p>
        </p:txBody>
      </p:sp>
      <p:sp>
        <p:nvSpPr>
          <p:cNvPr id="104918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司马迁的家族背景和早期经历</a:t>
            </a:r>
          </a:p>
        </p:txBody>
      </p:sp>
      <p:sp>
        <p:nvSpPr>
          <p:cNvPr id="104918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遭受宫刑的屈辱和痛苦</a:t>
            </a:r>
          </a:p>
        </p:txBody>
      </p:sp>
      <p:sp>
        <p:nvSpPr>
          <p:cNvPr id="104919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忍辱负重完成《史记》的创作</a:t>
            </a:r>
          </a:p>
        </p:txBody>
      </p:sp>
      <p:sp>
        <p:nvSpPr>
          <p:cNvPr id="104919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对历史和人生的深刻思考与感悟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司马迁的生死观与价值观</a:t>
            </a:r>
          </a:p>
        </p:txBody>
      </p:sp>
      <p:sp>
        <p:nvSpPr>
          <p:cNvPr id="104923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生死观：司马迁认为生死是自然规律，不应过分悲喜，应该以平和的心态面对。</a:t>
            </a:r>
          </a:p>
        </p:txBody>
      </p:sp>
      <p:sp>
        <p:nvSpPr>
          <p:cNvPr id="104924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价值观：司马迁强调人的尊严和价值，认为人应该追求真理、正义和公正，为社会做出贡献。</a:t>
            </a:r>
          </a:p>
        </p:txBody>
      </p:sp>
      <p:sp>
        <p:nvSpPr>
          <p:cNvPr id="104924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忍辱负重：司马迁在遭受酷刑后仍坚持写作，体现了他的忍辱负重和坚韧不拔的精神。</a:t>
            </a:r>
          </a:p>
        </p:txBody>
      </p:sp>
      <p:sp>
        <p:nvSpPr>
          <p:cNvPr id="104925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追求自由：司马迁在信中表达了对自由的向往，认为自由是人的基本权利，应该追求和维护。</a:t>
            </a:r>
          </a:p>
        </p:txBody>
      </p:sp>
      <p:sp>
        <p:nvSpPr>
          <p:cNvPr id="104925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《报任安书》中的名句及其内涵</a:t>
            </a:r>
          </a:p>
        </p:txBody>
      </p:sp>
      <p:sp>
        <p:nvSpPr>
          <p:cNvPr id="1049296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5000"/>
          </a:bodyPr>
          <a:lstStyle/>
          <a:p>
            <a:r>
              <a:rPr lang="zh-CN" altLang="en-US"/>
              <a:t>“人固有一死，或重于泰山，或轻于鸿毛。”  * 这句话表达了司马迁对于生死观的独特见解，他认为人的死亡有不同的价值，有的比泰山还要重，有的比鸿毛还要轻。这句话体现了司马迁对于人生意义的深刻思考。</a:t>
            </a:r>
          </a:p>
          <a:p>
            <a:pPr lvl="1"/>
            <a:r>
              <a:rPr lang="zh-CN" altLang="en-US"/>
              <a:t>* 这句话表达了司马迁对于生死观的独特见解，他认为人的死亡有不同的价值，有的比泰山还要重，有的比鸿毛还要轻。这句话体现了司马迁对于人生意义的深刻思考。</a:t>
            </a:r>
          </a:p>
          <a:p>
            <a:r>
              <a:rPr lang="zh-CN" altLang="en-US"/>
              <a:t>“究天人之际，通古今之变，成一家之言。”  * 这句话是司马迁在《报任安书》中提出的著史目标，他希望通过研究天人之间的关系，贯通古今的变化，形成自己独特的观点和表述。这句话体现了司马迁对于历史研究的追求和独立思考的精神。</a:t>
            </a:r>
          </a:p>
          <a:p>
            <a:pPr lvl="1"/>
            <a:r>
              <a:rPr lang="zh-CN" altLang="en-US"/>
              <a:t>* 这句话是司马迁在《报任安书》中提出的著史目标，他希望通过研究天人之间的关系，贯通古今的变化，形成自己独特的观点和表述。这句话体现了司马迁对于历史研究的追求和独立思考的精神。</a:t>
            </a:r>
          </a:p>
          <a:p>
            <a:r>
              <a:rPr lang="zh-CN" altLang="en-US"/>
              <a:t>“藏之名山，传之其人。”  * 这句话表达了司马迁对于自己著作的期望和态度，他希望自己的著作能够被珍藏于名山之中，并传承给后人。这句话体现了司马迁对于文化和历史的尊重和热爱。</a:t>
            </a:r>
          </a:p>
          <a:p>
            <a:pPr lvl="1"/>
            <a:r>
              <a:rPr lang="zh-CN" altLang="en-US"/>
              <a:t>* 这句话表达了司马迁对于自己著作的期望和态度，他希望自己的著作能够被珍藏于名山之中，并传承给后人。这句话体现了司马迁对于文化和历史的尊重和热爱。</a:t>
            </a:r>
          </a:p>
          <a:p>
            <a:r>
              <a:rPr lang="zh-CN" altLang="en-US"/>
              <a:t>“《诗》三百篇，大底圣贤发愤之所为作也。”  * 这句话是司马迁对于《诗经》的评价和认识，他认为《诗经》中的诗歌大多是由圣贤们发愤图强所创作的。这句话体现了司马迁对于文学作品的深刻理解和鉴赏能力。</a:t>
            </a:r>
          </a:p>
          <a:p>
            <a:pPr lvl="1"/>
            <a:r>
              <a:rPr lang="zh-CN" altLang="en-US"/>
              <a:t>* 这句话是司马迁对于《诗经》的评价和认识，他认为《诗经》中的诗歌大多是由圣贤们发愤图强所创作的。这句话体现了司马迁对于文学作品的深刻理解和鉴赏能力。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艺术特色</a:t>
            </a:r>
          </a:p>
        </p:txBody>
      </p:sp>
      <p:sp>
        <p:nvSpPr>
          <p:cNvPr id="10493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《报任安书》的文学价值</a:t>
            </a:r>
          </a:p>
        </p:txBody>
      </p:sp>
      <p:sp>
        <p:nvSpPr>
          <p:cNvPr id="104939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文学地位：《报任安书》是古代散文的代表作之一，具有极高的文学地位。</a:t>
            </a:r>
          </a:p>
        </p:txBody>
      </p:sp>
      <p:sp>
        <p:nvSpPr>
          <p:cNvPr id="104940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文学价值：文章表达了作者对任安的感激之情，同时展现了作者坚韧不拔、不屈不挠的精神风貌。</a:t>
            </a:r>
          </a:p>
        </p:txBody>
      </p:sp>
      <p:sp>
        <p:nvSpPr>
          <p:cNvPr id="104940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艺术特色：文章语言简练、质朴自然，运用了多种修辞手法，如排比、对偶等，增强了文章的艺术感染力。</a:t>
            </a:r>
          </a:p>
        </p:txBody>
      </p:sp>
      <p:sp>
        <p:nvSpPr>
          <p:cNvPr id="104941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对后世影响：这篇文章对后世的文学创作产生了深远的影响，被广泛引用和传颂。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司马迁的文学风格与特点</a:t>
            </a:r>
          </a:p>
        </p:txBody>
      </p:sp>
      <p:sp>
        <p:nvSpPr>
          <p:cNvPr id="104945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7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7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叙事生动：善于通过具体事件和人物塑造来展现历史</a:t>
            </a:r>
          </a:p>
        </p:txBody>
      </p:sp>
      <p:sp>
        <p:nvSpPr>
          <p:cNvPr id="104949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创新精神：在文学创作中勇于创新，为后世文学发展奠定基础</a:t>
            </a:r>
          </a:p>
        </p:txBody>
      </p:sp>
      <p:sp>
        <p:nvSpPr>
          <p:cNvPr id="104949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情感丰富：善于表达情感，通过历史事件引发读者共鸣</a:t>
            </a:r>
          </a:p>
        </p:txBody>
      </p:sp>
      <p:sp>
        <p:nvSpPr>
          <p:cNvPr id="104949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语言简练：用词简练，表达准确，富有感染力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https://d.book118.com/848016062127006022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报任安书</vt:lpstr>
      <vt:lpstr>目录</vt:lpstr>
      <vt:lpstr>单击添加章节标题</vt:lpstr>
      <vt:lpstr>背景介绍</vt:lpstr>
      <vt:lpstr>司马迁与《史记》</vt:lpstr>
      <vt:lpstr>《报任安书》的创作背景</vt:lpstr>
      <vt:lpstr>司马迁与任安的关系</vt:lpstr>
      <vt:lpstr>内容解析</vt:lpstr>
      <vt:lpstr>《报任安书》的主要内容</vt:lpstr>
      <vt:lpstr>司马迁的生死观与价值观</vt:lpstr>
      <vt:lpstr>《报任安书》中的名句及其内涵</vt:lpstr>
      <vt:lpstr>艺术特色</vt:lpstr>
      <vt:lpstr>《报任安书》的文学价值</vt:lpstr>
      <vt:lpstr>司马迁的文学风格与特点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2024-08-29T02:35:50.313</cp:lastPrinted>
  <dcterms:created xsi:type="dcterms:W3CDTF">2024-08-28T18:35:50Z</dcterms:created>
  <dcterms:modified xsi:type="dcterms:W3CDTF">2024-08-28T18:35:52Z</dcterms:modified>
</cp:coreProperties>
</file>