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E5E29-C2C7-4AF1-AD9C-8CF53E03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E6EA0-8BFB-45E5-9598-F0C7FEE8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3366-429B-4106-B12A-0BC61A857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AF9B2-291E-46EC-AFD8-FBA748AF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A408A-800B-4782-BBAF-3319C3E6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F3347-B23E-4A8A-9097-B6AB9DAF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BF2F2-6176-4B12-88E1-3DDEB014E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2ABD0-B981-45D9-9F4F-9E4487AA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2E88A-EE1C-4C47-8056-7BEAE97B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6C31-BBB3-4B56-8683-EA2CCA21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ECFFB-7F12-4E5D-BC90-E2E67C109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611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心理护理与质量安全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质量安全在心理护理中的应用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心理护理与质量安全面临的挑战与对策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随着医疗水平的提高，患者对于心理护理的需求日益增加，提升心理护理质量成为医疗领域的重要议题。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心理护理不当可能导致患者情绪波动、行为异常，甚至引发自伤、自杀等严重后果，保障患者安全至关重要。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心理护理作为医疗事业的重要组成部分，其质量提升有助于推动医疗事业的整体进步。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促进医疗事业发展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心理护理现状分析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对当前心理护理的现状进行深入分析，包括护理人员素质、护理方法、患者需求等方面。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质量问题及原因分析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探讨心理护理中存在的质量问题，如护理不当、沟通不畅等，并分析其产生的原因。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改进措施及实施效果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提出针对性的改进措施，如加强护理人员培训、优化护理流程等，并介绍实施后的效果。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展望心理护理的未来发展趋势，提出建设性的意见和建议，如加强跨学科合作、推动心理护理研究等。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心理护理是指在医疗过程中，医护人员通过心理学知识和技能，对患者进行心理层面的关怀和支持，以促进患者的身心健康。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医疗过程中具有不可替代的作用。它可以帮助患者缓解焦虑、恐惧等负面情绪，增强患者的信心和勇气，提高患者的治疗依从性和生活质量。同时，心理护理也有助于医护人员更好地了解患者的心理需求，提高医疗服务的针对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心理护理应遵循尊重、理解、关怀和支持的原则。医护人员应尊重患者的人格尊严和隐私权，理解患者的心理感受和需求，关怀患者的身心健康，为患者提供全面的心理支持。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方法包括倾听、安慰、鼓励、解释和指导等。医护人员应耐心倾听患者的诉说，给予患者情感上的安慰和支持；鼓励患者积极面对疾病和治疗，增强患者的自信心；对患者进行疾病和治疗方面的解释和指导，帮助患者更好地理解和配合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心理护理作为医疗服务的重要组成部分，对于提高医疗质量具有重要意义。通过心理护理，医护人员可以更好地了解患者的心理需求和心理状态，为患者提供更加个性化的医疗服务，从而提高医疗效果和质量。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在医疗过程中，患者可能会因为各种原因产生不满和抱怨。通过心理护理，医护人员可以及时发现并处理患者的心理问题，减少患者的负面情绪和不良行为，从而降低医疗纠纷的发生率。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心理护理不仅有助于提高医疗质量和服务水平，还有助于提升医院的形象和声誉。医院在提供优质的医疗服务的同时，注重患者的心理护理和人文关怀，可以赢得患者的信任和好评，促进医院的可持续发展。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心理护理与医疗质量的关系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质量安全在心理护理中的应用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质量安全是指产品或服务在满足用户需求的同时，不产生危害和风险，保障用户权益的特性。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在心理护理领域，质量安全关乎患者的心理健康和生命安全，是评价心理护理服务优劣的核心指标。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质量安全在心理护理中的实践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护理过程的质量控制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制定标准化的心理护理流程，确保每一步骤都符合专业要求，减少操作失误。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患者安全风险评估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对患者进行全面的心理评估，识别潜在的安全风险，如自杀倾向、暴力行为等，并采取相应的预防措施。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护理记录的规范化管理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建立完善的护理记录制度，准确记录患者的心理状态和护理措施，为质量追溯和持续改进提供依据。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https://d.book118.com/848016116015006032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2024-09-09T08:44:59.171</cp:lastPrinted>
  <dcterms:created xsi:type="dcterms:W3CDTF">2024-09-09T00:44:59Z</dcterms:created>
  <dcterms:modified xsi:type="dcterms:W3CDTF">2024-09-09T00:45:01Z</dcterms:modified>
</cp:coreProperties>
</file>