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59A21F-2CEA-42B3-BBE4-2FDA1FF16C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38217E-F3C9-4903-800B-6D1E8E3F79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2B60E5B-9E8E-4B76-BB88-76C01A6808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60098C3-2FC5-46F3-89E8-6083502AD4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BFC79B-F916-4A7C-932D-95A0ECF5A5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D9940A-91B4-4BDD-85A4-DF066B82FCC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B803F3-7232-4C71-9ED8-194C0749DA5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BA1C05-F486-4C22-83FB-148D8D0684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B0E791-F755-4157-A458-0767A29874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F17C0C-7446-42F2-A056-630B175699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88BF1E-241D-4140-B5CB-99A37594C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8016120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专业服务行业市场前景分析及发展趋势</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汇报人：XX</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专业服务行业市场现状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专业服务行业市场前景分析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专业服务行业发展机遇与挑战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专业服务行业发展趋势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专业服务行业市场前景展望与建议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引言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0718" b="1071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为相关企业和投资者提供决策参考</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本报告旨在为专业服务行业的企业和投资者提供市场分析和趋势预测，为其制定发展战略和投资决策提供参考。</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分析专业服务行业的市场现状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通过对专业服务行业的市场规模、增长速度、竞争格局等方面的深入分析，揭示该行业的市场现状。</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预测专业服务行业的未来发展趋势</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结合行业发展趋势、政策环境、技术进步等因素，对专业服务行业的未来发展进行预测和分析。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专业服务行业的定义和分类</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本报告首先对专业服务行业进行定义和分类，明确研究范围。</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专业服务行业的市场规模…</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分析专业服务行业的市场规模、增长速度以及市场份额等关键指标。</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专业服务行业的竞争格局</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研究专业服务行业的竞争格局，包括主要参与者、市场份额、竞争策略等。</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专业服务行业的未来发展…</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结合行业发展趋势、政策环境、技术进步等因素，对专业服务行业的未来发展进行预测和分析。</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专业服务行业的市场机会…</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探讨专业服务行业面临的市场机会和挑战，为企业和投资者提供参考。</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专业服务行业市场现状</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总体规模</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近年来，我国专业服务行业市场规模持续扩大，已经成为国民经济的重要组成部分。</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增长速度</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随着经济的快速发展和产业结构的不断优化，专业服务行业的增长速度一直保持在较高水平。</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专业服务行业包括法律服务、会计服务、营销策划、人力资源、教育培训等多个子领域。</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目前，大型专业服务机构在市场上占据主导地位，但中小型机构也在逐渐发展壮大。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市场结构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市场份额</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行业分类</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随着全球化的深入发展，国际专业服务机构纷纷进入中国市场，加剧了市场竞争。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服务质量竞争</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专业服务机构之间的竞争已经从单纯的价格竞争转向服务质量、品牌影响力等多方面的竞争。</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国际化趋势</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专业服务行业市场前景分析</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服务业需求增长</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随着全球经济的复苏和产业升级，企业对专业服务的需求将持续增长，特别是在金融、法律、会计、营销等领域。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技术创新推动需求</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云计算、大数据、人工智能等技术的不断创新和应用，将为企业提供更高效、便捷的专业服务，进一步推动市场需求。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全球化趋势加强</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随着全球化的深入发展，企业将面临更多国际竞争和合作机会，对具备国际视野和专业技能的专业服务需求将不断增加。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市场需求预测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行业整合与并购</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专业服务行业的竞争日益激烈，行业整合和并购将成为常态，有助于优势企业扩大市场份额和实现规模经济。</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跨界合作与创新</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随着互联网和科技的不断发展，专业服务行业将与其他行业进行更多跨界合作和创新，开拓新的市场和业务领域。</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新兴市场崛起</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亚洲、非洲和拉丁美洲等新兴市场国家的经济快速发展，将为专业服务行业提供巨大的增长潜力。</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市场增长潜力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个性化与定制化</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随着消费者需求的多样化，专业服务行业将更加注重个性化和定制化的服务提供，以满足客户的特定需求。</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绿色与可持续发展</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在全球环境问题日益严重的背景下，专业服务行业将积极践行绿色和可持续发展理念，推动行业的可持续发展。</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数字化与智能化</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数字化和智能化将成为专业服务行业的重要发展趋势，通过运用先进技术和数据分析，提高服务效率和质量。</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市场发展趋势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https://d.book118.com/848016120015006032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2024-09-09T08:45:00.632</cp:lastPrinted>
  <dcterms:created xsi:type="dcterms:W3CDTF">2024-09-09T00:45:00Z</dcterms:created>
  <dcterms:modified xsi:type="dcterms:W3CDTF">2024-09-09T00:45:02Z</dcterms:modified>
</cp:coreProperties>
</file>