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3CA33B-D4D2-4264-8830-36FF06EA95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2464E7-F7D0-4A3E-A398-409E0371DD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F1DBD7-B875-46C8-B2CE-BEFF7F4394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716691-F7B2-48E0-A32B-61AA727D24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87BED8-60DA-4FF3-8EAC-42D48431AD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7DB96B-99C6-46C4-88C3-C5A19BE007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4F6B05-83CB-41FC-8A12-71A8A36A5A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714D89-2E7A-4D08-8E34-739B1D14D1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78BCBA-835A-4CE7-A2CC-DAA10B575B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59EF69-41AC-4B12-B579-A957D7B249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9B70BE-5477-455D-90A0-B956327FA0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170121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solidFill>
                <a:latin typeface="Microsoft Yahei"/>
                <a:ea typeface="Microsoft Yahei"/>
                <a:cs typeface="Microsoft Yahei"/>
              </a:rPr>
              <a:t>营销号自媒体煽动</a:t>
            </a:r>
          </a:p>
        </p:txBody>
      </p:sp>
      <p:sp>
        <p:nvSpPr>
          <p:cNvPr id="3" name="AutoShape 3"/>
          <p:cNvSpPr/>
          <p:nvPr/>
        </p:nvSpPr>
        <p:spPr>
          <a:xfrm>
            <a:off x="1172676" y="4354068"/>
            <a:ext cx="2056587"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solidFill>
                <a:latin typeface="Microsoft Yahei"/>
                <a:ea typeface="Microsoft Yahei"/>
                <a:cs typeface="Microsoft Yahei"/>
              </a:rPr>
              <a:t>汇报人：XXX</a:t>
            </a:r>
            <a:endParaRPr lang="en-US" sz="1100"/>
          </a:p>
        </p:txBody>
      </p:sp>
      <p:sp>
        <p:nvSpPr>
          <p:cNvPr id="4" name="AutoShape 4"/>
          <p:cNvSpPr/>
          <p:nvPr/>
        </p:nvSpPr>
        <p:spPr>
          <a:xfrm>
            <a:off x="3773128" y="4354068"/>
            <a:ext cx="2077143"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solidFill>
                <a:latin typeface="Microsoft Yahei"/>
                <a:ea typeface="Microsoft Yahei"/>
                <a:cs typeface="Microsoft Yahei"/>
              </a:rPr>
              <a:t>2024-01-14</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营销号自媒体的煽动行为</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营销号自媒体煽动的影响</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如何应对营销号自媒体的煽动行为</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案例分析</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结论与建议</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营销号自媒体采用煽动性内容和言辞，故意制造争议和误导信息，导致公众认知混乱。</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误导公众认知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542" r="11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破坏社会稳定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9208" r="19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恶化舆论环境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417" r="9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营销号自媒体的虚假信息和恶意煽动可能引发社会不满和恐慌，对社会的稳定造成威胁。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营销号自媒体为了追求点击率和关注度，采用极端言辞和负面评价，导致舆论环境恶化。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负面影响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教育公众如何辨别信息的真伪和来源，提高其对自媒体内容的辨识能力。</a:t>
            </a:r>
          </a:p>
        </p:txBody>
      </p:sp>
      <p:pic>
        <p:nvPicPr>
          <p:cNvPr id="4" name="Picture 4"/>
          <p:cNvPicPr>
            <a:picLocks noChangeAspect="1"/>
          </p:cNvPicPr>
          <p:nvPr/>
        </p:nvPicPr>
        <p:blipFill>
          <a:blip r:embed="rId2"/>
          <a:srcRect l="21417" r="2141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4000" r="140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75" r="16675"/>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提高公众媒介素养</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社交媒体平台应加强对营销号自媒体的监管，限制虚假信息和恶意煽动的传播。</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加强平台监管</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政府和社会组织应建立信息权威机构，发布权威信息和澄清谣言，引导公众正确认知。</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建立信息权威机构</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应对措施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营销号自媒体的煽动行为</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19" r="2719"/>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制造恐慌和焦虑</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通过夸大事实、使用煽动性语言和制造紧张氛围，营销号自媒体试图引发公众恐慌和焦虑情绪，以吸引更多关注和点击量。</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它们经常利用社会热点事件或问题，进行片面解读或歪曲事实，以制造紧张局势和恐慌氛围，从而操纵公众情绪。</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营销号自媒体为了追求点击率和关注度，往往不负责任地传播虚假信息或谣言，缺乏对信息真实性的核实和把关。</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这种行为不仅损害了媒体的公信力，也严重影响了社会秩序和公共利益，甚至可能导致公众做出错误的判断和决策。</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传播虚假信息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667" r="9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营销号自媒体通过有意识地选择特定信息进行报道或刻意忽略某些事实，来操纵舆论和误导公众，以达到自己的目的。</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这种行为往往导致公众对事件或问题的认知产生偏差，影响社会公正和理性讨论，同时也损害了媒体的公正性和独立性。</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操纵舆论和误导公众</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营销号自媒体煽动的影响</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9303" b="9303"/>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665" b="66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2493" r="2493"/>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对社会稳定的影响</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传播虚假信息</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营销号自媒体为了吸引眼球，有时会发布未经证实的消息或谣言，这些虚假信息可能导致公众恐慌和社会不稳定。</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煽动情绪</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营销号自媒体通过夸大事实、挑起对立等方式煽动公众情绪，可能导致群体性事件和社会冲突。</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误导公众认知</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营销号自媒体为了追求点击率，往往倾向于选择性地报道或歪曲事实，影响公众对事件真相的判断力和对社会的认知。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营销号自媒体在未经许可的情况下，可能会泄露消费者的个人信息，侵犯其隐私权。</a:t>
            </a:r>
          </a:p>
        </p:txBody>
      </p:sp>
      <p:pic>
        <p:nvPicPr>
          <p:cNvPr id="6" name="Picture 6"/>
          <p:cNvPicPr>
            <a:picLocks noChangeAspect="1"/>
          </p:cNvPicPr>
          <p:nvPr/>
        </p:nvPicPr>
        <p:blipFill>
          <a:blip r:embed="rId2"/>
          <a:srcRect l="583" r="5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侵犯隐私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营销号自媒体发布虚假广告或夸大宣传，诱导消费者购买质次价高的产品，侵害其合法权益。</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误导消费</a:t>
            </a:r>
          </a:p>
        </p:txBody>
      </p:sp>
      <p:pic>
        <p:nvPicPr>
          <p:cNvPr id="10" name="Picture 10"/>
          <p:cNvPicPr>
            <a:picLocks noChangeAspect="1"/>
          </p:cNvPicPr>
          <p:nvPr/>
        </p:nvPicPr>
        <p:blipFill>
          <a:blip r:embed="rId3"/>
          <a:srcRect l="13792" r="137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58" r="1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部分营销号自媒体利用虚假信息或欺诈手段骗取消费者的财产，造成经济损失。</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诈骗行为</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对消费者权益的侵害</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影响投资者信心</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企业形象受损可能导致投资者信心下降，影响企业的融资和股票价格。</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抹黑品牌形象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营销号自媒体为了博眼球或报复企业，可能会发布不实信息或恶意攻击企业的内容，损害企业的品牌形象和声誉。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业务合作受阻</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企业的声誉受损可能影响合作伙伴和客户的信任，进而影响业务合作和拓展。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0000" r="1000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对企业形象和声誉的损害</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https://d.book118.com/848017012114006036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2024-09-16T04:22:36.628</cp:lastPrinted>
  <dcterms:created xsi:type="dcterms:W3CDTF">2024-09-15T20:22:36Z</dcterms:created>
  <dcterms:modified xsi:type="dcterms:W3CDTF">2024-09-15T20:22:38Z</dcterms:modified>
</cp:coreProperties>
</file>