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E6404-28DC-4214-A90D-D11510843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6FC2D-4854-4157-8BDD-A48C2D6CA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6D854-7338-4728-85F4-970671DE8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842F6-246D-410F-8A94-2796C4E73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3C7D20-24C6-46E3-A028-6737EE02B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4E75AC-3AC0-46D9-B4DB-59CEB9C70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1DC491-1F4A-45BE-9395-CB144B3A4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F2593-8FD6-4471-831F-F00BCD9B9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F7B90-AED2-4F8D-838A-04964C3A3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03F98-523D-4B14-B773-49059411E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8A1A2-B9D2-4A07-8247-EF35FAA48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2110201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尿道造口后续护理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尿道造口基础知识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尿道造口术后护理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尿道造口术后康复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尿道造口术后生活指导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尿道造口手术是一种常见的泌尿外科手术，用于治疗尿道狭窄、膀胱癌等疾病。手术后，患者需要接受一系列的后续护理，以确保手术效果和预防并发症。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尿道造口手术会对患者的生理和心理造成一定的影响，术后护理对于患者的康复和生活质量至关重要。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尿道造口术后护理的目的是促进患者的康复，预防并发症，提高患者的生活质量。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对患者进行科学的护理和指导，可以减轻患者的痛苦，提高手术效果，促进患者的身心健康。同时，也有助于提高患者对医疗服务的满意度，增强医患之间的信任。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尿道造口基础知识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27" r="32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尿道造口手术简介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尿道造口手术通常适用于尿道狭窄、尿道断裂、神经源性膀胱等疾病的治疗，以及某些泌尿系统肿瘤的姑息治疗。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尿道造口手术是一种治疗尿道梗阻、尿失禁等疾病的手术方法，通过在尿道开口处放置人造尿道口，以恢复排尿功能。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如泌尿系统肿瘤、尿道断裂等，也可能需要进行尿道造口手术。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尿道狭窄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由于尿道损伤、炎症、感染等原因导致尿道狭窄，影响排尿，需要进行尿道造口手术。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神经源性膀胱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由于神经系统疾病或损伤导致膀胱无法正常收缩和排尿，需要进行尿道造口手术。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尿道造口的常见原因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手术前准备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进行必要的检查和评估，确定手术方案，并告知患者及家属手术风险和注意事项。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手术过程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在麻醉下进行手术，切开尿道并在适当位置放置人造尿道口，连接引流袋以收集尿液。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手术后护理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观察尿液引流情况，定期更换引流袋和清洗尿道口，并进行必要的药物治疗和康复训练。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尿道造口手术的过程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尿道造口术后护理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64" r="152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961" r="996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105" r="1610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术后日常护理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定期清洗造口周围皮肤，保持干燥，避免感染。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留意造口颜色、形状、大小等变化，如出现异常及时就医。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根据医生指导定期更换造口袋，确保造口通畅。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术后一段时间内避免剧烈运动，以免影响造口愈合。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保持造口清洁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观察造口情况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定期更换造口袋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术后饮食护理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2770" r="2277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保持充足的水分摄入，有助于排尿和预防尿路感染。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避免食用辛辣、油腻等刺激性食物，以免影响造口愈合。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适当增加蛋白质、维生素等营养物质的摄入，促进伤口愈合。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保持食物清洁卫生，避免肠道感染等并发症的发生。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https://d.book118.com/848021102011006047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2024-09-28T05:14:10.823</cp:lastPrinted>
  <dcterms:created xsi:type="dcterms:W3CDTF">2024-09-27T21:14:10Z</dcterms:created>
  <dcterms:modified xsi:type="dcterms:W3CDTF">2024-09-27T21:14:12Z</dcterms:modified>
</cp:coreProperties>
</file>