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1EC88-C763-40C0-AA5F-4BAFD66E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287ED-86C3-4853-8F4E-96788F3F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61E57-9DD2-419C-A7F0-BA30F8E6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42E73-4FFE-477B-84CE-9BEF2C4A8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33061-1E91-4AA9-8435-7F354B48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03BDC-A05B-4FD8-B615-F7E155D6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CB6F8-94EC-437E-92CB-216AB1A8A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C2C53-17CC-4162-BFA4-E6677A91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799B3-5A6C-4EC5-992E-81B472705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93D8B-6B6C-4BFB-95A8-CD6601B5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DB06E-DCA6-467A-85F2-64F310FC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110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新产品品牌营销策划案例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新产品品牌分析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创意与执行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推广新产品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通过营销策划，将新产品的特点、优势和价值传达给目标消费者，提高产品的知名度和美誉度，促进产品的销售和推广。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通过新产品的推广和营销，进一步塑造和提升品牌形象，增强消费者对品牌的认知和信任度，为品牌的长期发展奠定基础。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在激烈的市场竞争中，通过有针对性的营销策划，使新产品在市场中脱颖而出，吸引消费者的关注和购买，提高市场占有率。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营销策划的重要性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通过营销策划，可以明确新产品的目标市场、目标消费者和市场定位，为后续的市场推广和销售提供有针对性的策略和方向。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提升产品价值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通过营销策划中的创意和设计，可以提升新产品的附加值和文化内涵，增加产品的吸引力和竞争力。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通过有效的营销策划和执行，可以激发消费者的购买欲望和需求，促进新产品的销售增长和市场份额的提升。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成功的营销策划不仅可以推广新产品，还可以提升品牌整体的知名度和影响力，为品牌的长期发展奠定坚实基础。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新产品品牌分析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高端品质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强调产品的高品质和独特性，吸引追求品质和尊贵的消费者。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突出产品的科技创新和先进性，吸引追求新奇和科技的消费者。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将产品与时尚元素相结合，吸引追求时尚和潮流的消费者。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高收入群体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针对年轻人群体，提供时尚、新颖、有趣的产品和服务。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科技爱好者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针对科技爱好者，提供高科技、智能化的产品和服务。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针对高收入人群，提供高品质、高档次的产品和服务。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分析市场趋势和消费者需求变化，发现市场机会和潜在挑战。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分析市场上主要竞争对手的产品特点、市场份额和营销策略。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竞争优劣势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评估自身产品与竞争对手产品的优劣势，包括品质、价格、服务等方面。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明确产品的目标市场和消费者群体，以及产品在市场中的独特卖点。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根据市场需求和消费者偏好，设计不同规格、功能、价格的产品组合。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持续进行产品研发和创新，以满足消费者不断变化的需求。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根据产品成本加上一定的利润来制定价格。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根据竞争对手的价格和市场状况来制定价格。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根据消费者需求和购买能力来制定价格。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利用电商平台、社交媒体等线上渠道进行产品销售和推广。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通过实体店、经销商等线下渠道销售产品，并提供售后服务。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与合作伙伴建立长期稳定的合作关系，共同开拓市场。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通过电视、广播、报纸、杂志等媒体进行广告宣传，提高品牌知名度。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通过消费者口碑传播和推荐，提高品牌美誉度和信任度。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定期开展促销活动，如满减、折扣、赠品等，吸引消费者购买。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利用社交媒体平台发布产品信息、活动信息等，与消费者互动。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https://d.book118.com/848021103026006046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2024-09-26T23:31:07.305</cp:lastPrinted>
  <dcterms:created xsi:type="dcterms:W3CDTF">2024-09-26T15:31:07Z</dcterms:created>
  <dcterms:modified xsi:type="dcterms:W3CDTF">2024-09-26T15:31:09Z</dcterms:modified>
</cp:coreProperties>
</file>