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1D48CC-C3DA-46F8-9EA6-D877E2622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4F18C7-0A13-4B87-8EAE-DE7F1D395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C5DCF-FBB5-4DA7-A2FE-F1F398C1C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D5EB91-DA1B-4347-BB59-D4118A813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CF8FB4-CE4D-410F-A49E-BC5447F8D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CF3A93-8971-4A4C-A076-76A4C30A1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B18203-7FEC-4531-9F48-477FBB005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8A8D65-6B8D-4F04-AB35-A21CC63E1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687549-9E8B-4D30-BB51-0D725ECA4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87F53-588A-4EB8-8201-D2C9B7684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959167-6B73-4CF6-9AF9-DD38F6055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220140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纸浆行业基础知识培训课件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纸浆行业概述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原料及生产工艺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纸浆品质评价与标准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纸浆产品应用与市场分析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纸浆行业技术创新与发展趋势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纸浆行业政策法规与环保要求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纸浆行业供应链管理优化探讨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纸浆行业概述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纸浆定义与分类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454963" y="1491980"/>
            <a:ext cx="7520622" cy="188738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纸浆是以植物纤维为原料，经过化学方法、机械方法或者两者结合的方法制成的纤维状物质，是造纸工业的主要原材料。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54963" y="1041492"/>
            <a:ext cx="753713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纸浆定义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153723" y="4445298"/>
            <a:ext cx="7520622" cy="192682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根据原料来源和加工方法的不同，纸浆可分为木浆、非木浆和废纸浆三大类。其中，木浆又可细分为针叶木浆和阔叶木浆；非木浆包括竹浆、蔗渣浆、稻草浆等。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37103" y="4014528"/>
            <a:ext cx="753724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纸浆分类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16932" r="16932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6724" r="1672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纸浆行业的发展经历了从手工制纸到机械化制纸的演变过程。随着科技的进步和环保要求的提高，纸浆行业不断向高效、节能、环保的方向发展。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目前，全球纸浆行业已形成多元化的原料结构，废纸回收利用率不断提高。同时，随着数字化、智能化技术的广泛应用，纸浆行业正经历着深刻的变革。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纸浆作为造纸工业的主要原材料，市场需求受到造纸行业发展的影响。随着全球经济的复苏和人们生活水平的提高，对纸张的需求不断增加，进而带动纸浆市场的发展。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纸浆行业将呈现以下发展趋势：一是环保要求日益严格，推动纸浆行业向绿色、低碳方向发展；二是技术创新成为行业发展的重要驱动力，推动纸浆生产效率和质量提升；三是废纸回收利用将成为行业发展的重要方向，降低原料成本并减少环境污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市场需求与趋势分析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原料及生产工艺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主要原料介绍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包括针叶木和阔叶木，是制造纸浆的主要原料，提供纤维质。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废纸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回收利用的废纸，经过处理后可再次用于制浆。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非木纤维原料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如稻草、麦草、芦苇等，适用于某些特定类型的纸浆生产。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对原料进行预处理，如去皮、切片、筛选等。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生产工艺流程简述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备料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将原料在蒸煮器中与化学药品反应，分离纤维。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蒸煮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去除蒸煮后的残留物和杂质。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洗涤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进一步筛选纤维，去除过大或过小的颗粒。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提高纸浆白度，改善纸张色泽。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漂白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将纸浆浓缩至一定浓度，然后进行干燥处理。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浓缩与干燥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88" y="1588"/>
            <a:ext cx="3427412" cy="68405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25000"/>
          </a:blip>
          <a:stretch>
            <a:fillRect/>
          </a:stretch>
        </p:blipFill>
        <p:spPr>
          <a:xfrm>
            <a:off x="-800" y="920546"/>
            <a:ext cx="10655071" cy="5937454"/>
          </a:xfrm>
          <a:prstGeom prst="rect">
            <a:avLst/>
          </a:prstGeom>
        </p:spPr>
      </p:pic>
      <p:sp>
        <p:nvSpPr>
          <p:cNvPr id="4" name="Freeform 4"/>
          <p:cNvSpPr/>
          <p:nvPr/>
        </p:nvSpPr>
        <p:spPr>
          <a:xfrm>
            <a:off x="-6350" y="920546"/>
            <a:ext cx="3006451" cy="5923710"/>
          </a:xfrm>
          <a:custGeom>
            <a:rect l="l" t="t" r="r" b="b"/>
            <a:pathLst>
              <a:path w="418" h="836">
                <a:moveTo>
                  <a:pt x="0" y="836"/>
                </a:moveTo>
                <a:cubicBezTo>
                  <a:pt x="231" y="836"/>
                  <a:pt x="418" y="649"/>
                  <a:pt x="418" y="418"/>
                </a:cubicBezTo>
                <a:cubicBezTo>
                  <a:pt x="418" y="187"/>
                  <a:pt x="231" y="0"/>
                  <a:pt x="0" y="0"/>
                </a:cubicBezTo>
                <a:lnTo>
                  <a:pt x="0" y="8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关键设备与技术支持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770294" y="1444657"/>
            <a:ext cx="5404223" cy="4447888"/>
            <a:chOff x="3770294" y="1444657"/>
            <a:chExt cx="5404223" cy="4447888"/>
          </a:xfrm>
        </p:grpSpPr>
        <p:sp>
          <p:nvSpPr>
            <p:cNvPr id="28" name="TextBox 28"/>
            <p:cNvSpPr txBox="1"/>
            <p:nvPr/>
          </p:nvSpPr>
          <p:spPr>
            <a:xfrm>
              <a:off x="3770294" y="1444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蒸煮器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3770294" y="1857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实现原料与化学药品的反应，分离纤维的关键设备。</a:t>
              </a:r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3770294" y="3927114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浓缩与干燥设备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3770294" y="434028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实现纸浆浓缩和干燥处理的专用设备，确保产品质量和生产效率。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6747800" y="1444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洗涤设备</a:t>
              </a:r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6747800" y="1857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高效去除蒸煮后残留物和杂质的专用设备。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6747800" y="3927114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漂白设备</a:t>
              </a:r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6747800" y="434028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采用先进漂白技术，提高纸浆白度和纸张色泽的设备。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9370372" y="2906557"/>
            <a:ext cx="2426717" cy="1965431"/>
            <a:chOff x="9370372" y="2906557"/>
            <a:chExt cx="2426717" cy="1965431"/>
          </a:xfrm>
        </p:grpSpPr>
        <p:sp>
          <p:nvSpPr>
            <p:cNvPr id="37" name="TextBox 37"/>
            <p:cNvSpPr txBox="1"/>
            <p:nvPr/>
          </p:nvSpPr>
          <p:spPr>
            <a:xfrm>
              <a:off x="9370372" y="29065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筛选设备</a:t>
              </a:r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9449849" y="33197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确保纤维质量和纸张品质的重要设备。</a:t>
              </a:r>
            </a:p>
          </p:txBody>
        </p:sp>
      </p:grpSp>
      <p:sp>
        <p:nvSpPr>
          <p:cNvPr id="39" name="Freeform 39"/>
          <p:cNvSpPr/>
          <p:nvPr/>
        </p:nvSpPr>
        <p:spPr>
          <a:xfrm>
            <a:off x="539110" y="3194381"/>
            <a:ext cx="1389784" cy="1389784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纸浆品质评价与标准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品质评价指标及方法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3572" r="13572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4" name="TextBox 44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纤维形态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包括纤维长度、宽度、壁厚等，影响纸张强度和光学性能。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水分含量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影响纸浆的贮存、运输和加工性能。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纤维组成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木素、半纤维素、纤维素等含量影响纸张白度、强度等。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杂质含量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如树脂、胶质等，影响纸张的洁净度和印刷性能。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国内标准主要关注纤维平均长度和宽度，而国际标准还关注纤维的卷曲指数和扭结指数等。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纤维形态指标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国内标准对杂质含量的限制相对宽松，而国际标准则更为严格，对各类杂质的含量都有明确规定。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杂质含量指标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随着环保意识的提高，国内外纸浆标准都增加了对环保指标的关注，如废水排放、能源消耗等。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环保指标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国内外纸浆标准对比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废水排放限制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严格的废水排放法规要求纸浆生产企业降低废水中的化学需氧量（COD）和生物需氧量（BOD），减少对环境的影响。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能源消耗要求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节能法规要求纸浆生产企业降低能源消耗，提高能源利用效率，减少温室气体排放。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资源回收利用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鼓励纸浆生产企业采用废纸回收、废弃物资源化利用等技术，提高资源利用效率，减少对自然资源的消耗。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环保法规对纸浆品质影响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纸浆产品应用与市场分析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https://d.book118.com/848022014016006032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2024-09-09T09:26:18.479</cp:lastPrinted>
  <dcterms:created xsi:type="dcterms:W3CDTF">2024-09-09T01:26:18Z</dcterms:created>
  <dcterms:modified xsi:type="dcterms:W3CDTF">2024-09-09T01:26:20Z</dcterms:modified>
</cp:coreProperties>
</file>