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24A50-0C9C-44CF-B5BE-DF4CC4B9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E35CB-6F59-407E-823B-6DC9F6DF2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8B602-D3F0-4C64-B19E-3BDEDEC1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A3750-C8CF-4A97-B3F3-8295C129E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CBDD1-48F7-4C18-9366-FFE0051F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61D2C-ECD5-43DC-8CC0-B0457F2E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64CA93-66B5-4631-81DA-20200C6C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519F5-6D82-495E-9268-CCE510A7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1E18A-DF2A-40BB-BB45-92A804359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33662-2F0D-47FF-AF3B-C9A6E58E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7BBE9-6027-47A3-9F68-556BF596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2050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流感与其他疾病的区别与联系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流感的科学研究与未来展望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26" b="118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流感病毒分为A、B、C三种类型，其中A型病毒变异能力强，易引起大规模流行。流感病毒主要通过飞沫传播，也可通过接触污染物体表面传播。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感染者咳嗽、打喷嚏或说话时，会产生含有病毒的飞沫，被易感者吸入后感染。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感染者接触口、鼻、眼等黏膜部位后，再接触自己的口、鼻、眼等部位，或接触污染的物体表面后再接触自己的口、鼻、眼等部位，也可能感染流感病毒。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31" r="23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流感的症状包括发热、头痛、咳嗽、喉咙痛、乏力、肌肉疼痛、流鼻涕等。严重病例可能出现肺炎、心脏疾病等并发症，甚至危及生命。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流感对人体的影响因个体差异而异，但对于老年人、儿童、孕妇和身体虚弱的人来说，恢复期可能会较长，需要更多的休息和治疗。此外，流感病毒会影响人体的免疫系统，使人体更容易感染其他疾病。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如奥司他韦和扎那米韦，主要用于抑制流感病毒的复制，缩短病程和减轻病情。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如对乙酰氨基酚和布洛芬，用于缓解发热和疼痛。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流感并发细菌感染时，需使用抗生素进行治疗。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多休息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保证充足的休息时间，有助于恢复体力，增强免疫力。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多喝水，保持身体的水分平衡，有助于缓解症状。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如规律作息、合理饮食、适量运动等，有助于提高身体抵抗力。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儿童患流感后，应特别关注其症状和体征，必要时及时就医。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老年人身体虚弱，容易感染流感病毒，治疗时应特别注意并发症的预防和治疗。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孕妇感染流感后，应尽快就医，遵医嘱治疗，以免对胎儿造成影响。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特殊人群的治疗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https://d.book118.com/848022050021006037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2024-09-16T20:17:21.811</cp:lastPrinted>
  <dcterms:created xsi:type="dcterms:W3CDTF">2024-09-16T12:17:21Z</dcterms:created>
  <dcterms:modified xsi:type="dcterms:W3CDTF">2024-09-16T12:17:23Z</dcterms:modified>
</cp:coreProperties>
</file>