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956BBC-50BB-43B0-9120-741E23B624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FE0358-3FBC-425E-96B7-1E0705AC60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E1B75E-35E9-40CA-8CE6-8E914FA324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FEF39A-A1E4-43DA-A74B-A9DA1AC1B8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2F01A2-B79C-41BB-9CE6-414C8938E7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C883C9-1D26-4BC7-9EBE-D4D4CE562E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58F880-7D6E-496C-A5C1-63551AF945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AF6A96-E7E7-4470-8495-14424EEF6D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EAC75C-CA1C-4A77-BD9F-1D3086944C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5E8561-1D69-4D18-ABCD-62A7E2DFC3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9AA038-C386-42E8-8851-DB396686DE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022123033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自我评估对于临床医学专业认证的治理与改进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自我评估在临床医学专业认证中的角色</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临床医学专业认证的治理现状与问题</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自我评估对临床医学专业认证治理的改进方案</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自我评估在临床医学专业认证中的实践案例</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自我评估对临床医学专业认证治理的成效与展望</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结论与致谢</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提高医学教育质量</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自我评估是医学教育质量保障的重要手段，通过定期的自我评估，可以发现教学中存在的问题，及时进行改进，从而提高医学教育质量。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促进医学教育国际化</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随着医学教育的国际化趋势，各国医学教育标准逐渐趋同。自我评估可以帮助医学院校了解国际标准，找出与国际标准的差距，进而改进教学，促进医学教育的国际化。</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保障患者安全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医学生的培养质量直接关系到未来医生的诊疗水平，进而影响到患者的安全。通过自我评估，可以确保医学生的培养质量，从源头上保障患者的安全。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临床医学专业认证标准</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介绍国内外临床医学专业认证的标准和要求，包括认证的目的、原则、流程和内容等。</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自我评估实施情况</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详细阐述本校临床医学专业自我评估的实施情况，包括评估的组织、流程、方法和结果等。</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治理与改进措施</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针对自我评估中发现的问题，提出具体的治理与改进措施，包括教学改革、师资队伍建设、教学资源投入等。</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未来发展规划</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结合本校实际情况和国内外医学教育发展趋势，制定未来临床医学专业的发展规划，包括教育目标、培养模式、课程体系、实践教学等方面的改革和创新。</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自我评估在临床医学专业认证中的角色</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自我评估的定义与重要性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自我评估的定义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自我评估是指个体或组织对自身能力、表现、进展等方面进行客观、全面的审视和评价的过程。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自我评估的重要性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自我评估能够帮助个体或组织识别自身的优势和不足，明确改进方向，制定合理的发展计划，从而提升整体绩效和竞争力。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临床医学专业认证是对医学教育质量进行评估和认可的过程，要求医学院校和临床教学基地达到一定的教育标准和要求。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专业认证的要求</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自我评估是专业认证的重要组成部分，通过自我评估，医学院校和临床教学基地能够了解自身教育质量和教学水平的实际情况，为专业认证提供客观、全面的自评报告。</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自我评估在专业认证中的角色</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自我评估与专业认证的关系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提升教育质量和教学水平</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通过自我评估，医学院校和临床教学基地能够发现教育过程中存在的问题和不足，及时进行改进和优化，从而提升教育质量和教学水平。</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促进医学教育改革和发展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自我评估不仅是对教育质量的监督和保障，也是对医学教育改革和发展的推动和促进。通过自我评估，医学院校和临床教学基地能够了解国内外医学教育的发展趋势和前沿动态，积极探索和创新教育模式和方法。</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增强医学教育的公信力和认可度</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我评估报告是专业认证机构对医学院校和临床教学基地进行评估和认可的重要依据之一。通过自我评估和专业认证，医学院校和临床教学基地能够获得国内外同行和社会的广泛认可和赞誉，提升医学教育的公信力和影响力。</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自我评估在临床医学专业认证中的价值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临床医学专业认证的治理现状与问题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95" r="30995"/>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认证机构与标准</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目前，临床医学专业认证主要由国家卫生健康委员会及其下属机构负责，认证标准包括教学质量、师资力量、实践教学、科研能力等多个方面。</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认证流程</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认证流程通常包括学校自评、专家现场考察、认证结论审议与发布等环节，以确保认证结果的客观性和公正性。</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持续改进</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认证机构要求学校定期提交自评报告，以监督学校持续改进教学质量和专业建设。</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治理现状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认证标准不统一</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不同认证机构或专家对认证标准的理解和把握存在差异，导致认证结果的可比性和公信力受到质疑。</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自评报告质量参差不齐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部分学校在自评过程中存在报喜不报忧、夸大成绩等现象，导致自评报告的真实性受到质疑。</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专家队伍建设不足</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部分认证机构缺乏专业的认证专家，或者专家队伍结构不合理，影响认证结果的客观性和准确性。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学校自评机制不健全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部分学校缺乏完善的自评机制和内部质量保证体系，难以保证自评报告的真实性和客观性。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专家队伍管理不规范</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部分认证机构在专家选聘、培训、考核等方面存在不足，导致专家队伍的整体素质和能力水平参差不齐。</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认证制度不完善</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当前临床医学专业认证制度在标准制定、流程设计、结果运用等方面存在不足，需要进一步完善和改进。</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原因分析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https://d.book118.com/848022123033006027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2024-09-04T22:37:25.589</cp:lastPrinted>
  <dcterms:created xsi:type="dcterms:W3CDTF">2024-09-04T14:37:25Z</dcterms:created>
  <dcterms:modified xsi:type="dcterms:W3CDTF">2024-09-04T14:37:27Z</dcterms:modified>
</cp:coreProperties>
</file>