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F3BD9-76AA-4E93-A492-BB2A24D78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B7BB3-5792-420D-A0EE-04643BEC7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29054-5739-444E-A981-06DA1FB6A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6F2AB-29D6-4708-AA30-03706BBB1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A9108-5254-46C8-9959-112E1E458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3684D-DB64-45A5-A438-A59FE8760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FA15A3-592A-4E1E-8FED-A0AD922F5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E8F6E-0E28-46D4-95A1-3CD93B3AD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56A72-5E9D-4F1F-8B2F-69589E195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E6C3B-5E2E-4FF0-A64A-626789AD9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83008-A992-40FF-8DA1-0431C9D0A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30451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罗兰贝格深圳航空有限责任公司品牌战略规划报告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品牌定位与核心价值提炼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产品与服务创新支持品牌建设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组织架构调整与人才培养支持品牌战略实施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229" b="202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国内外航空市场现状分析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国际航空市场概述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近年来，全球航空业经历了快速的发展，市场规模持续扩大。然而，国际航空市场也面临着激烈的竞争和不断变化的客户需求。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国内航空市场概述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中国作为全球最大的航空市场之一，近年来也取得了显著的发展成就。国内航空市场呈现出快速增长、竞争加剧、服务质量提升等趋势。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国内外航空市场对比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在市场规模、竞争格局、服务质量等方面，国内外航空市场存在一定的差异。了解这些差异有助于深圳航空更好地制定品牌战略。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深圳航空发展历程及优势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深圳航空自成立以来，经历了多个发展阶段，逐渐壮大成为具有国内影响力的航空公司。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深圳航空在航线网络、机队规模、服务质量等方面拥有一定的优势，这些优势为品牌战略的制定提供了有力支撑。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品牌战略有助于深圳航空实现可持续发展，为企业的长期发展奠定坚实基础。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品牌战略有助于深圳航空在激烈的市场竞争中脱颖而出，提升企业的核心竞争力。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通过品牌战略的实施，深圳航空可以更好地满足客户需求，增强客户忠诚度，提高客户满意度。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品牌战略对企业重要性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通过本次战略规划，深圳航空将进一步明确品牌定位，确立品牌在市场中的地位和形象。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实现品牌国际化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提高品牌知名度和美誉度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本次战略规划旨在提升深圳航空的品牌价值，使品牌成为企业的重要资产。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深圳航空希望通过本次战略规划，推动品牌国际化进程，拓展国际市场。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通过战略规划的实施，深圳航空期望提高品牌的知名度和美誉度，为企业的发展创造更好的外部环境。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本次战略规划目标与期望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品牌定位与核心价值提炼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商务出差人士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追求高效、便捷、舒适的航空旅行体验，关注航班准点率、高端客舱服务及灵活的行程安排。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旅游度假客群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注重性价比和旅游体验，倾向于选择航班时刻合理、机票价格优惠且提供丰富旅游服务的航空公司。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忠诚会员客户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对深圳航空品牌有较高认同感和忠诚度，关注会员权益、积分兑换及个性化服务。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目标客户群体特征及需求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国内大型航空公司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凭借广泛的航线网络和强大的运营能力，提供全方位的航空服务，但可能在某些细分市场上缺乏灵活性。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低成本航空公司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以价格优势吸引价格敏感的旅客，但在服务品质和航班准点率方面可能存在不足。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区域性航空公司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专注于特定地区的航线运营，提供具有地域特色的航空服务，但航线覆盖范围有限。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竞争对手品牌定位分析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始终将飞行安全放在首位，通过严格的安全管理体系和先进的飞行技术，确保旅客安全出行。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优化航班时刻和航线网络，提高航班准点率，为旅客提供高效便捷的航空旅行服务。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高效便捷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关注旅客需求，提供舒适的客舱环境和贴心的服务，让旅客在旅途中感受到家的温馨。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舒适贴心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持续引进新技术、新服务，提升品牌竞争力，为旅客带来更加美好的航空旅行体验。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创新进取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深圳航空核心价值提炼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通过对目标客户群体的细分和精准定位，制定个性化的营销策略，提高品牌知名度和美誉度。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推出具有深圳航空特色的服务项目，如“深航易行”等，满足旅客多元化、个性化的需求。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完善会员制度，提供丰富的会员权益和积分兑换奖励，增强会员客户的忠诚度和粘性。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会员体系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与旅游、酒店、租车等产业进行跨界合作，打造完整的出行服务链，为旅客提供一站式解决方案。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基础要素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包括企业标志、标准字、标准色等，确保在各种应用场合中保持一致性。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将视觉识别系统应用于办公用品、宣传资料、指示系统、员工服饰等多个方面，形成统一的品牌形象。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体现罗兰贝格深圳航空的品牌理念和核心价值，突出行业属性和专业形象，注重色彩、字体、图形等元素的和谐统一。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视觉识别系统设计及应用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明确罗兰贝格深圳航空的广告目标受众和传播重点，突出品牌优势和特点。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结合品牌理念和行业特点，运用富有创意的广告表现手法，吸引受众关注。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根据目标受众的媒介接触习惯，选择合适的媒介渠道进行广告投放，如机场广告、航空杂志、网络媒体等。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媒介组合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广告宣传策略及媒介选择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围绕罗兰贝格深圳航空的品牌形象和业务特点，策划具有新闻价值和传播效果的公关活动。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确保活动按照策划方案有序进行，注重活动现场的布置、氛围营造和媒体接待等环节。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对公关活动的传播效果进行评估，总结经验教训，为后续活动提供参考。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公关活动策划与执行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https://d.book118.com/848023045117006040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2024-09-19T07:43:58.158</cp:lastPrinted>
  <dcterms:created xsi:type="dcterms:W3CDTF">2024-09-18T23:43:58Z</dcterms:created>
  <dcterms:modified xsi:type="dcterms:W3CDTF">2024-09-18T23:44:00Z</dcterms:modified>
</cp:coreProperties>
</file>