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407B55-A6F2-4435-825A-5E94E9B360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4B747B-6808-46FE-A311-05DF892DED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FFECE1-6109-4AA1-A1ED-5B9B1039CF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B4C407-0BCB-4096-AAEC-F19CFA3CA5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628F63-F8AF-4669-850F-40AD22C02B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0F6A3D-012A-410C-AB08-CA264251E4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7F17F4-16C2-4553-8815-0009890376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D8F5DA-85E2-4A95-A03A-3C2C4E65B3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6F2F61-9DB7-4902-B223-D2596C0006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8CA824-30A8-4664-895F-4CB8AB9D5B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2B1897-D505-4D5F-B727-7079E5D3AF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2306305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社会保障制度的产生和历史发展</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社会保障制度概述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社会保障制度的产生</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社会保障制度的历史发展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社会保障制度的核心内容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社会保障制度的国际比较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社会保障制度的挑战与前景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社会保障制度概述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社会保障制度是国家或政府通过立法形式，采取强制手段对全体公民因年老、疾病、生育、伤残、失业和死亡等社会特定风险而暂时或永久失去劳动能力、失去生活来源或中断劳动收入时的基本生活需要提供经济保障的制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社会保障制度具有维护社会稳定、促进经济发展、保障基本人权和实现社会公平等功能。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功能</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社会稳定器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通过提供基本生活保障，减少社会不公和贫困现象，维护社会稳定。</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经济发展助推器</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通过促进劳动力流动和优化配置，提高劳动生产率，推动经济发展。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基本人权保障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保障公民的基本生存权和发展权，促进社会公正和进步。</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社会福利</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包括住房福利、教育福利、医疗福利等，旨在提高全体公民的生活水平。</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社会优抚</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对军人及其家属、残疾人等特殊群体提供优待和抚恤，体现社会关怀和尊重。</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社会救助</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对遭受自然灾害、意外事故等突发事件影响的公民提供紧急救助，保障其基本生活。</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社会保险</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包括养老保险、医疗保险、失业保险、工伤保险和生育保险等，是社会保障制度的核心内容。</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社会保障制度的构成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社会保障制度的产生</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工人生活状况的恶化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随着工业革命的推进，工人们的生活环境恶化，工资低廉且工作条件恶劣，他们的基本生活需求得不到保障。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社会问题的加剧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贫困、疾病、失业、工伤等社会问题日益严重，成为影响社会稳定和发展的重要因素。</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工业革命带来的社会变革</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工业革命使得生产方式从手工业向机器大工业转变，大量农民涌入城市成为产业工人，城市化进程加速。</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工业革命与社会问题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工会组织的建立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工人们通过建立工会组织，维护自身权益，争取更好的工作条件和工资待遇。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工人权益保障意识的提高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随着工人运动的深入发展，工人们的权益保障意识不断提高，他们开始要求政府介入解决社会问题。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工人运动的兴起</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工人们为了争取自己的权益，纷纷组织起来进行罢工、示威等斗争，要求改善工作条件和生活状况。</a:t>
            </a:r>
          </a:p>
        </p:txBody>
      </p:sp>
      <p:pic>
        <p:nvPicPr>
          <p:cNvPr id="10" name="Picture 10"/>
          <p:cNvPicPr>
            <a:picLocks noChangeAspect="1"/>
          </p:cNvPicPr>
          <p:nvPr/>
        </p:nvPicPr>
        <p:blipFill>
          <a:blip r:embed="rId2"/>
          <a:srcRect l="13250" r="132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工人运动与权益保障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政府角色的转变</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政府逐渐认识到解决社会问题的重要性，开始从自由放任向积极干预转变。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社会保障立法的出现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政府通过制定社会保障相关法律，如养老保险、医疗保险、失业保险等，为工人提供基本生活保障。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社会保障制度的建立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随着社会保障立法的不断完善和扩展，社会保障制度逐渐建立起来，为工人们提供了更为全面的保障。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政府介入与立法保障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社会保障制度的历史发展</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0" r="1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在社会保障制度产生之前，慈善事业是主要的救济手段。富人通过捐赠财产、设立慈善机构等方式，为穷人提供救助。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慈善事业</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1601年，英国颁布了世界上第一部济贫法——《伊丽莎白济贫法》，标志着国家开始介入济贫事务。该法规定了政府对贫困人口的救助责任，以及救助的方式和标准。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济贫法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萌芽阶段：慈善事业与济贫法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德国社会保险制度的建立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19世纪末，德国率先建立了社会保险制度，包括医疗保险、工伤保险和养老保险等。这些保险制度以职业群体为对象，通过缴费和互助共济的方式，为劳动者提供基本生活保障。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其他国家社会保险制度的建立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随后，欧洲其他国家如法国、英国等也相继建立了社会保险制度。这些制度的建立，标志着社会保障制度开始形成。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形成阶段：社会保险制度的建立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发展阶段：福利国家的兴起</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福利国家的概念</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20世纪中期以后，随着经济的发展和社会的进步，福利国家逐渐兴起。福利国家是指国家通过立法和财政手段，为全体公民提供广泛的社会保障和福利服务。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福利国家的特点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福利国家以保障全体公民的基本生活为目标，提供全面的社会保障和福利服务，包括医疗保险、养老保险、失业保险、家庭补贴、住房保障等。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改革阶段：社会保障制度的调整与完善</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20世纪70年代以来，随着人口老龄化、经济全球化等问题的出现，社会保障制度面临诸多挑战。各国纷纷对社会保障制度进行调整，如提高退休年龄、降低养老金水平、引入市场化机制等。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社会保障制度的调整</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在调整的同时，各国也在不断完善社会保障制度，如扩大保障范围、提高保障水平、加强监管等。此外，还积极探索多元化的社会保障模式，如发展商业保险、鼓励社会互助等。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社会保障制度的完善</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https://d.book118.com/848023063055006035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2024-09-14T04:38:25.012</cp:lastPrinted>
  <dcterms:created xsi:type="dcterms:W3CDTF">2024-09-13T20:38:25Z</dcterms:created>
  <dcterms:modified xsi:type="dcterms:W3CDTF">2024-09-13T20:38:27Z</dcterms:modified>
</cp:coreProperties>
</file>