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7ED00-22CA-4DCD-9A52-CEC8D6E8E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F7035-EBF3-451C-885B-611680A10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4B082-715C-4897-8077-134204D9F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E8A41-C354-47EB-8818-3F8EAE870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E936A3-87DB-4170-8985-AAA63CDED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3D6A9D-DE3E-4F32-8C80-75D85B867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6CE03-14E0-4947-99E4-2778BB517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A58D7-45FB-4AE2-B7B7-D891FE057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02310-B5FC-4AB2-A57E-2B43B07D4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8D267-ED87-4907-84E2-8DA2D27A4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9662C-A149-49A4-881F-792135CCB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23112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心理健康的历史发展趋势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心理健康的早期发展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心理健康的现代发展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心理健康发展中的挑战与机遇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结论：心理健康发展的重要性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心理健康的早期发展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心理健康概念起源于古希腊和罗马时期，当时哲学家和医生开始关注人的心理状态和健康问题。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古希腊哲学家亚里士多德提出了“美德健康”的概念，认为人的心理健康与道德品质密切相关。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罗马医生盖伦提出了“气质健康”的概念，认为人的心理状态与身体状况和气质类型有关。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9985" b="998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心理健康概念的起源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早期心理健康治疗方法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19世纪中叶，美国医生梅斯梅尔创立了“动物磁气疗法”，通过催眠和暗示的方法治疗心理疾病。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20世纪初，美国心理学家弗洛伊德创立了精神分析学派，通过自由联想、释梦和移情等方法治疗心理问题。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心理健康意识的萌芽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19世纪末，美国医生塞缪尔·克拉克·米勒提出了“心理卫生”的概念，强调预防和治疗心理疾病的重要性。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20世纪初，美国心理学家马斯洛和罗杰斯等人提出了人本主义心理学，强调人的自我实现和心理健康的重要性。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心理健康的现代发展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889" r="788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心理治疗方法的多样化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通过改变不良认知和行为，帮助患者解决心理问题，如焦虑、抑郁等。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深入探索患者的心理动力和无意识冲突，以解决深层次的心理问题。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强调人的价值和潜能，通过建立良好的治疗关系，促进患者自我成长和自我实现。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以家庭为单位，通过改善家庭关系和沟通模式，解决个体和家庭的心理问题。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心理动力学疗法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人本主义疗法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社区心理健康服务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建立社区心理健康服务中心，提供心理咨询、心理疏导等服务，满足居民的心理健康需求。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通过各种渠道和媒体，向大众传播心理健康知识和技巧，提高公众的心理健康意识。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学校心理健康教育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在学校开展心理健康教育课程，帮助学生建立良好的心理素质和应对压力的能力。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心理健康教育的普及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社会支持系统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建立完善的社会支持系统，为个体提供情感支持和物质帮助，减少心理压力和困扰。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关注社会环境对个体心理健康的影响，如贫困、失业、环境污染等，采取措施减少不良影响。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心理健康与生活质量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心理健康状况直接影响个体的生活质量和社会功能，提高心理健康水平有助于提高生活质量和社会参与度。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心理健康与社会的关联性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心理健康的未来趋势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https://d.book118.com/848023112002006044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2024-09-23T17:57:04.701</cp:lastPrinted>
  <dcterms:created xsi:type="dcterms:W3CDTF">2024-09-23T09:57:04Z</dcterms:created>
  <dcterms:modified xsi:type="dcterms:W3CDTF">2024-09-23T09:57:06Z</dcterms:modified>
</cp:coreProperties>
</file>