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DBCEC3-8C71-4E38-98A4-9723AB753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DDE495-2EF0-4E20-B3AE-1FEDFB553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18595C-2F21-4F37-A9AB-28A9A8A5CC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DEB248-58A0-4D4D-BA00-9EE252BBC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BC95D5-D6ED-41A0-8500-CFCBD982F7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0CF4D2-F7AE-4D07-9DFC-A5F11ABDAC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B2500F-7F23-4FC1-9354-2D7EB97EC7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9CB937-6252-45B2-BF2A-EF3C5288F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E3A1E9-4DDA-454E-9744-720446711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694520-4842-427F-850E-6688572E7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340C72-2AC9-4FCC-B44A-B351A1815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2404313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设立水泥技术服务公司市场研究报告</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XX-01-13</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公司定位与战略规划</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产品与服务体系设计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营销策略及推广手段探讨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组织架构与人力资源配置方案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财务管理与风险防范措施研究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水泥产量及消费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近年来，全球水泥产量和消费量保持稳定增长，其中中国、印度和东南亚地区是水泥消费的主要市场。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水泥行业技术进步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随着科技的不断进步，水泥生产技术也在不断改进，如新型干法水泥生产技术的广泛应用，提高了水泥生产的效率和环保性能。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水泥行业发展趋势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未来，水泥行业将继续朝着环保、节能、智能化方向发展，同时，随着新兴市场基础设施建设的加快，水泥需求将持续增长。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水泥行业现状及发展趋势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新建水泥生产线技术服务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随着全球水泥市场的不断扩大，新建水泥生产线的需求也在增加，这为水泥技术服务公司提供了广阔的市场空间。</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水泥生产线改造升级技术服务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许多老旧的水泥生产线需要进行改造升级以提高生产效率和环保性能，这为技术服务公司提供了另一块重要的市场。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水泥生产智能化技术服务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随着工业4.0和智能制造的推进，水泥生产的智能化需求也在增加，包括自动化控制系统、智能传感器、数据分析等方面的技术服务。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水泥技术服务市场需求分析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国内大型水泥企业自设的技术服务部门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这些部门通常依托于大型水泥企业，具有深厚的行业背景和资源优势，主要服务于母公司及关联企业。</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中小型水泥技术服务公司</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这些公司通常专注于某一特定领域或技术，以灵活性和专业性为特点，在市场中占据一定的份额。</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国际知名水泥技术服务公司</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这些公司具有先进的技术实力和丰富的项目经验，在全球范围内提供全面的水泥技术服务，是我们的主要竞争对手。</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公司定位与战略规划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公司定位及目标市场选择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水泥技术服务提供商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专注于为水泥生产企业提供全方位的技术服务，包括生产流程优化、设备维护、新产品研发等。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目标市场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以国内水泥生产企业为主要目标客户，同时积极拓展海外市场，为全球水泥行业提供优质服务。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服务质量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公司注重服务质量和客户满意度，通过建立完善的客户服务体系，确保客户在合作过程中获得优质的服务体验。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公司不断推动技术创新和产品升级，以满足客户日益增长的需求，保持行业领先地位。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技术实力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公司拥有专业的技术团队和丰富的行业经验，能够为客户提供高效、精准的技术解决方案。</a:t>
            </a:r>
          </a:p>
        </p:txBody>
      </p:sp>
      <p:pic>
        <p:nvPicPr>
          <p:cNvPr id="10" name="Picture 10"/>
          <p:cNvPicPr>
            <a:picLocks noChangeAspect="1"/>
          </p:cNvPicPr>
          <p:nvPr/>
        </p:nvPicPr>
        <p:blipFill>
          <a:blip r:embed="rId2"/>
          <a:srcRect l="11375" r="113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核心竞争力分析与提升策略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中期规划</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在稳固国内市场地位后，公司将逐步拓展海外市场，积极参与国际竞争，提升全球市场份额。</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长期规划</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公司将致力于成为全球领先的水泥技术服务提供商，通过持续的技术创新和服务升级，推动水泥行业的可持续发展。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短期规划</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在成立初期，公司将重点拓展国内市场，通过优质的服务和口碑吸引更多客户，提升品牌知名度。</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战略规划及实施路径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产品与服务体系设计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水泥生产技术服务</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提供从原料选择、生产工艺优化到产品质量控制的全流程技术服务，确保客户的水泥生产高效、稳定。</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水泥应用技术服务</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针对不同工程需求，提供定制化的水泥应用技术解决方案，包括混凝土配比设计、施工性能优化等。</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水泥检测设备与服务</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提供先进的水泥检测设备，以及相应的检测服务，确保水泥质量的准确控制。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产品线规划及特点分析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通过线上平台提供远程技术支持与服务，线下派遣专业团队进行现场指导与问题解决。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线上线下结合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个性化定制服务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379" r="1337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产业链整合服务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根据客户需求，提供个性化的技术服务方案，满足客户多样化的需求。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整合水泥产业上下游资源，为客户提供一站式的采购、生产、销售等全方位服务。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服务模式创新与优势挖掘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https://d.book118.com/848024043132006041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2024-09-20T18:14:01.005</cp:lastPrinted>
  <dcterms:created xsi:type="dcterms:W3CDTF">2024-09-20T10:14:01Z</dcterms:created>
  <dcterms:modified xsi:type="dcterms:W3CDTF">2024-09-20T10:14:03Z</dcterms:modified>
</cp:coreProperties>
</file>