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4B8F3-E936-40C7-A564-07CCBBAD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E7167-998F-4C89-B003-50E8D00F4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6D30D-38A7-448F-B064-B04E0A00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A1248-62C8-40C5-A4A2-08BCEE21B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7BF93-BB8E-4C4A-AD99-A523AE96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8071E-C9CB-4C7C-BC98-3C189976C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E7C4F-0FCB-4F45-A693-59E075BCE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31452-4FB5-40CA-8CDE-642D7C98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C9156-34FB-4BC4-8648-7D8078D6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42DE-9EFB-4CDC-B4F7-7BFA200D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43E56-3D72-4F2A-8BDC-A5565BE5D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4060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管理者的角色与技能课件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管理者的角色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管理者的技能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管理者的素质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管理者的挑战与应对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根据组织战略和业务需求，制定具体、可行的目标。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全面分析各种可能出现的风险，并制定相应的应对措施。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在多种方案中做出明智的选择，确保决策的有效性和正确性。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合理分配人力、物力、财力等资源，确保工作的高效进行。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设计科学的工作流程，使各项工作能够有序进行。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安排工作流程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根据业务需要，构建合适的组织结构，提高组织效率。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建立组织结构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11" b="9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通过有效的激励手段，激发员工的积极性和创造力。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关注员工成长，提供培训和发展机会。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塑造积极向上的组织文化，增强员工的归属感和凝聚力。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确保信息的准确、及时传递，避免信息失真和延误。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469" r="546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协调内外部关系，化解矛盾和冲突，维护组织的稳定和和谐。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积极倾听员工的意见和建议，及时调整管理策略和措施。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计划与组织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制定明确的目标和计划，为团队指明方向。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合理安排资源，确保工作顺利进行。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平衡各方利益，化解矛盾和冲突。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预测未来趋势，提前做好应对准备。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84" r="1638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75" r="1847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07" r="179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决策与解决问题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准确判断形势，做出合理决策。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深入分析问题，找到根本原因。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寻求新的解决方案，不拘泥于传统思维。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灵活应对变化，及时调整策略。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https://d.book118.com/848024060076006045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2024-09-26T03:48:43.294</cp:lastPrinted>
  <dcterms:created xsi:type="dcterms:W3CDTF">2024-09-25T19:48:43Z</dcterms:created>
  <dcterms:modified xsi:type="dcterms:W3CDTF">2024-09-25T19:48:45Z</dcterms:modified>
</cp:coreProperties>
</file>