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776EE94-4D3C-492C-866E-F02F5F7A6A9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40662-3464-410B-A106-B1B7BA815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7CA50-1787-45A2-8B56-EC11E851B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90610-9003-4942-8EAB-7AD4C4F40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1205B9-A1DD-475F-A3AD-B9264EEB7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17645A-E43F-49D9-888C-A29FA02A1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93FAE7-782E-4F5A-ADA8-670A52501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72C8C5-54F4-4072-83DF-9E831E063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30377-C598-41EA-839E-475BE5108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CB0EE-2F52-4F45-9197-8FDF93D46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F8BD2-E8FD-4F82-B004-F4F86684F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CB72F-6D46-45F8-858B-6B50E2B9E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2898C43-9BFA-4B72-83B5-634373905BC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7BF37E4-D811-4078-904C-99C0CEB56E8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2513712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小学语文阅读教程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仿宋"/>
                <a:ea typeface="仿宋"/>
              </a:rPr>
              <a:t>主讲人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1177920" y="2369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 fontScale="875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目</a:t>
            </a:r>
            <a:br>
              <a:rPr sz="3600"/>
            </a:b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4016520" y="21456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小学语文阅读教程简介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小学语文阅读教程的教学内容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小学语文阅读教程的教学方法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小学语文阅读教程的评价方式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小学语文阅读教程的教学策略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第一章 小学语文阅读教程简介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578800" y="25416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为什么要学习语文阅读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语文阅读是培养孩子综合素养的重要途径。通过阅读，孩子可以拓展视野、开阔思维，提高语言表达能力。此外，语文阅读也是了解文化、历史的重要途径，让孩子在阅读中感受文化的魅力。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小学语文阅读教程的重要性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599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打好基础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599400" y="26690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培养语文基础能力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684756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提升技能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6954840" y="26690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提高阅读能力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引领学习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120" y="2668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激发学习兴趣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10032840" y="4026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10032840" y="2668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3623400" y="14241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阅读能力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3623400" y="302004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提高阅读速度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提升阅读理解能力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7056720" y="14241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审美情趣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6865200" y="302004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培养对文学艺术作品的欣赏能力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提高审美修养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968400" y="14241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822960" y="302004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1270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小学语文阅读教程的教学目标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416880" y="14241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文字理解能力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306000" y="302004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通过阅读理解文字含义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表达个人看法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仿宋"/>
              </a:rPr>
              <a:t>小学语文阅读教程的教学方法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399680" y="2221200"/>
            <a:ext cx="5316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注重阅读能力培养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7816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以阅读为主线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740520" y="16344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1886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29120" y="576468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获得快乐和感悟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120" y="503244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注重情感体验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319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3440" y="4035960"/>
            <a:ext cx="53830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激发思维和表达能力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33440" y="3297600"/>
            <a:ext cx="5382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生活实际结合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更深入的探索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599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促进学习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599400" y="26690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交流互动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684756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应用所学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6954840" y="26690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积极实践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87612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开拓视野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876120" y="2668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多种阅读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10032840" y="4026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10032840" y="2668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小学语文阅读教程的教学内容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02672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古诗文阅读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98568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在小学语文阅读教程中，学习古代文人的风采和情怀是至关重要的一环。通过阅读古诗文，学生可以感悟其中隐藏的文化内涵，培养对古代文学的热爱和理解。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3623400" y="14241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文化内涵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3623400" y="302004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领悟古诗文背后的哲理和智慧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探索古代文学的魅力和底蕴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7056720" y="14241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6865200" y="302004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968400" y="14241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9822960" y="302004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1270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古诗文阅读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416880" y="14241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风采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306000" y="302004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了解古代文人的生活和情感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感受古人的情怀和态度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仿宋"/>
              </a:rPr>
              <a:t>现代散文阅读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399680" y="2221200"/>
            <a:ext cx="5316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感受现代人的情感和思想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7816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情感与思想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740520" y="16344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14"/>
          <p:cNvSpPr/>
          <p:nvPr/>
        </p:nvSpPr>
        <p:spPr>
          <a:xfrm>
            <a:off x="669240" y="51886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1329120" y="576468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1329120" y="503244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8"/>
          <p:cNvSpPr/>
          <p:nvPr/>
        </p:nvSpPr>
        <p:spPr>
          <a:xfrm>
            <a:off x="669240" y="35319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1333440" y="4035960"/>
            <a:ext cx="53830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了解当代社会的脉动和变迁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1333440" y="3297600"/>
            <a:ext cx="5382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社会洞察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8578800" y="25416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儿童文学阅读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儿童文学具有独特的特点和魅力，通过阅读儿童文学作品，孩子们可以培养情感体验和想象力，进而爱上文学并养成阅读习惯。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名著阅读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599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阅读经典名著，了解文学传统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599400" y="26690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经典名著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684756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感悟名著背后的思想和精神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6954840" y="26690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思想与精神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87612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提高对名著的理解和欣赏能力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876120" y="2668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理解与欣赏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10032840" y="4026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10032840" y="2668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小学语文阅读教程的教学方法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02672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讲解与分析法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98568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在语文阅读教程中，讲解与分析法是一种重要的教学方法。通过细读文本，深入理解其中的内涵，分析文本结构，把握要点，引导学生进行思辨和总结，从而提高学生的阅读理解能力。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朗读与朗诵法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599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增强语文素养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599400" y="26690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提高语文表达和语音语调的训练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684756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提升表达能力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6954840" y="26690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培养语文节奏感和情感表达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87612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深化阅读体会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876120" y="2668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增强对文本的感染力和理解力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10032840" y="4026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10032840" y="2668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仿宋"/>
              </a:rPr>
              <a:t>创作与表达法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399680" y="2221200"/>
            <a:ext cx="5316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培养写作能力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329120" y="147816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鼓励学生进行作文、演讲等创作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3"/>
          <p:cNvSpPr/>
          <p:nvPr/>
        </p:nvSpPr>
        <p:spPr>
          <a:xfrm>
            <a:off x="740520" y="16344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椭圆 14"/>
          <p:cNvSpPr/>
          <p:nvPr/>
        </p:nvSpPr>
        <p:spPr>
          <a:xfrm>
            <a:off x="669240" y="51886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1329120" y="576468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拓展思维广度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1329120" y="503244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培养学生的文字表达能力和思维能力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8"/>
          <p:cNvSpPr/>
          <p:nvPr/>
        </p:nvSpPr>
        <p:spPr>
          <a:xfrm>
            <a:off x="669240" y="35319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1333440" y="4035960"/>
            <a:ext cx="53830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培养独立思考能力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1333440" y="3297600"/>
            <a:ext cx="5382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促进学生自主表达和思考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3623400" y="14241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增强学生参与度和学习积极性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content"/>
          <p:cNvSpPr/>
          <p:nvPr/>
        </p:nvSpPr>
        <p:spPr>
          <a:xfrm>
            <a:off x="3623400" y="302004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激发学习兴趣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培养团队合作精神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7056720" y="14241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通过互动交流提高学生语言表达和思维互动能力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content"/>
          <p:cNvSpPr/>
          <p:nvPr/>
        </p:nvSpPr>
        <p:spPr>
          <a:xfrm>
            <a:off x="6865200" y="302004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促进思想碰撞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激发创新思维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9968400" y="14241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content"/>
          <p:cNvSpPr/>
          <p:nvPr/>
        </p:nvSpPr>
        <p:spPr>
          <a:xfrm>
            <a:off x="9822960" y="302004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1270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游戏与互动法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416880" y="14241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利用游戏等形式增加教学趣味性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content"/>
          <p:cNvSpPr/>
          <p:nvPr/>
        </p:nvSpPr>
        <p:spPr>
          <a:xfrm>
            <a:off x="306000" y="302004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增添轻松氛围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提高学习积极性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https://d.book118.com/848025137126006047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仿宋</vt:lpstr>
      <vt:lpstr>DejaVu Sans</vt:lpstr>
      <vt:lpstr>Office Theme</vt:lpstr>
      <vt:lpstr>小学语文阅读教程</vt:lpstr>
      <vt:lpstr>目录</vt:lpstr>
      <vt:lpstr>第一章 小学语文阅读教程简介</vt:lpstr>
      <vt:lpstr> </vt:lpstr>
      <vt:lpstr>小学语文阅读教程的重要性</vt:lpstr>
      <vt:lpstr>小学语文阅读教程的教学目标</vt:lpstr>
      <vt:lpstr>小学语文阅读教程的教学方法</vt:lpstr>
      <vt:lpstr>更深入的探索</vt:lpstr>
      <vt:lpstr>第2章 小学语文阅读教程的教学内容</vt:lpstr>
      <vt:lpstr>古诗文阅读</vt:lpstr>
      <vt:lpstr>古诗文阅读</vt:lpstr>
      <vt:lpstr>现代散文阅读</vt:lpstr>
      <vt:lpstr> </vt:lpstr>
      <vt:lpstr>名著阅读</vt:lpstr>
      <vt:lpstr>第3章 小学语文阅读教程的教学方法</vt:lpstr>
      <vt:lpstr>讲解与分析法</vt:lpstr>
      <vt:lpstr>朗读与朗诵法</vt:lpstr>
      <vt:lpstr>创作与表达法</vt:lpstr>
      <vt:lpstr>游戏与互动法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2024-09-29T07:05:47.164</cp:lastPrinted>
  <dcterms:created xsi:type="dcterms:W3CDTF">2024-09-28T23:05:47Z</dcterms:created>
  <dcterms:modified xsi:type="dcterms:W3CDTF">2024-09-28T23:05:49Z</dcterms:modified>
</cp:coreProperties>
</file>