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87D16-C3AA-4DC6-825D-AB40829C4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54839-5723-4EF0-88A6-F4EABFE6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231F0-99C3-463D-A4E0-42A98BBC5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88C5E-BCF2-4D95-9697-5369CC2FA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06CB4-47F0-4E2A-87AF-A42E1C8E6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8EAF3-B7D3-4B3F-9947-F4678ECDE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504EA8-E14A-477D-83C4-20E0407D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20781-772A-416B-9754-F6C8EA20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98793-60AE-4920-AEEA-E1AF661E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4D247-B453-499D-B086-8C7D74489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744E4-B7FE-445E-965F-F665E8810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6005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确立目标迈向辉煌的人生主题班会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制定目标与计划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帮助学生明确人生目标，激发内在动力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引导学生思考如何制定和实现目标，培养自主规划和执行能力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通过分享成功经验和故事，激励学生积极面对挑战，追求卓越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确立目标，迈向辉煌人生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规划未来，成就梦想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05" b="80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挑战自我，创造无限可能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314" b="1431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81" b="3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什么是人生目标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人生目标是指个人在生活和职业发展中所追求的方向和目的。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它可以是长期的、中期的或短期的，涉及个人的价值观、兴趣、能力和社会环境等多个方面。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人生目标可以是具体的职业目标、学术成就、个人成长、家庭幸福等，也可以是更抽象的社会贡献、精神追求或人生意义等。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指引方向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激发动力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提升自我价值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人生目标的重要性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人生目标为个人提供了明确的方向和指引，帮助个人在生活和职业发展中做出决策和行动。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通过实现人生目标，个人可以获得成就感和自我价值的提升，增强自信心和自尊心。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明确的人生目标可以激发个人的内在动力和积极性，促使个人不断努力和进步。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人生目标的追求过程中，个人需要不断学习和成长，提升自己的能力和素质。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如何找到自己的人生目标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通过自我反思，了解自己的价值观、兴趣、能力和优势，思考自己真正想要追求的是什么。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与家人、朋友、老师或职业咨询师交流，听取他们的建议和意见，帮助自己更好地认识自己和找到人生目标。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探索实践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积极参与各种实践活动和志愿服务，拓宽视野，了解不同领域和职业的特点和要求，发现自己的兴趣和潜力所在。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不断调整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人生目标是一个动态的过程，需要随着时间和环境的变化不断调整和完善。个人需要保持开放的心态，不断反思和调整自己的人生目标。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制定目标与计划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目标应该具有明确的描述，包括要达成的具体结果、时间限制等要素，以便于理解和执行。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目标应该能够通过某种标准进行衡量，以便于评估进度和成果。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目标应该具有挑战性，但也要考虑到实际情况和资源限制，确保能够在合理的时间内实现。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目标应该与个人的价值观、兴趣和长期规划相符合，能够激发内在动力。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目标应该设定明确的时间限制，以便于跟踪进度和保持动力。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通常指在近期内（如一周、一个月）可以完成的目标，可以是日常任务、学习计划等。短期目标应该具体、明确，有助于逐步实现长期目标。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通常指在未来一段时间内（如一个季度、半年）可以完成的目标，可以是项目计划、职业发展等。中期目标需要考虑到时间和资源限制，制定可行的计划和策略。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通常指在未来较长时间内（如一年、五年）希望实现的目标，可以是人生规划、职业发展等。长期目标应该具有远见和战略性，能够指引个人不断前进。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制定短期、中期和长期目标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在制定计划之前，需要对自己的现状进行深入分析，包括个人能力、资源、时间等方面，以便于制定切实可行的计划。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根据目标的具体要求和时间限制，制定详细的行动步骤和时间表。行动步骤应该具体、明确，包括要完成的任务、所需资源、时间安排等要素。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制定行动步骤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在制定计划时，需要根据目标的紧急程度和重要性设定优先级，优先处理重要且紧急的任务，避免浪费时间和精力。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在实现目标的过程中，可能会遇到各种不可预见的情况和变化。因此，需要不断调整和更新计划，以适应新的情况和挑战。同时，也要保持灵活性和开放性，随时准备应对新的机遇和挑战。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调整与更新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制定实现目标的计划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https://d.book118.com/848026005007006035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2024-09-13T17:27:10.325</cp:lastPrinted>
  <dcterms:created xsi:type="dcterms:W3CDTF">2024-09-13T09:27:10Z</dcterms:created>
  <dcterms:modified xsi:type="dcterms:W3CDTF">2024-09-13T09:27:12Z</dcterms:modified>
</cp:coreProperties>
</file>