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MINMK+HCCFID+MicrosoftYaHei-Bold"/>
      <p:regular r:id="rId15"/>
    </p:embeddedFont>
    <p:embeddedFont>
      <p:font typeface="FOHUTV+PIHCJV+MicrosoftYaHei"/>
      <p:regular r:id="rId16"/>
    </p:embeddedFont>
    <p:embeddedFont>
      <p:font typeface="IUWONF+MS-UIGothic"/>
      <p:regular r:id="rId17"/>
    </p:embeddedFont>
    <p:embeddedFont>
      <p:font typeface="BPJVOL+HNWIBK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62A33-C62A-47BF-94EA-B6A3E1B1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2727-5266-4EDA-94E6-900DEA4CA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B2BE-C8CE-48D3-89DC-941773C6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E4C73-1EE7-4DCF-AE77-84F6578D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A94B8A-DF28-4E6A-B009-3A5B5D1D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BC2D5-41A8-447E-8A20-835F2D67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55A86-A03A-48D9-9AE2-E49BC3DD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B41B9-E325-4EF9-9EF4-8FCF17DD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EB6DB-F37D-4ECE-8E84-42605F25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CD0D-F10A-4F9D-9260-D584FB7B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E3345-2208-4E4D-9FA5-2CD5C8B95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6047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OHUTV+PIHCJV+MicrosoftYaHei"/>
                <a:cs typeface="FOHUTV+PIHCJ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IUWONF+MS-UIGothic"/>
                <a:cs typeface="IUWONF+MS-UIGothic"/>
              </a:rPr>
              <a:t>加速康复外科理念中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069" y="280214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IUWONF+MS-UIGothic"/>
                <a:cs typeface="IUWONF+MS-UIGothic"/>
              </a:rPr>
              <a:t>的微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创</a:t>
            </a:r>
            <a:r>
              <a:rPr sz="4950">
                <a:solidFill>
                  <a:srgbClr val="131516"/>
                </a:solidFill>
                <a:latin typeface="IUWONF+MS-UIGothic"/>
                <a:cs typeface="IUWONF+MS-UIGothic"/>
              </a:rPr>
              <a:t>手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术护</a:t>
            </a:r>
            <a:r>
              <a:rPr sz="4950">
                <a:solidFill>
                  <a:srgbClr val="131516"/>
                </a:solidFill>
                <a:latin typeface="IUWONF+MS-UIGothic"/>
                <a:cs typeface="IUWONF+MS-UIGothic"/>
              </a:rPr>
              <a:t>理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IUWONF+MS-UIGothic"/>
                <a:cs typeface="IUWON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90836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BPJVOL+HNWIBK+ArialMT"/>
                <a:cs typeface="BPJVOL+HNWIBK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IUWONF+MS-UIGothic"/>
                <a:cs typeface="IUWONF+MS-UIGothic"/>
              </a:rPr>
              <a:t>微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131516"/>
                </a:solidFill>
                <a:latin typeface="IUWONF+MS-UIGothic"/>
                <a:cs typeface="IUWONF+MS-UIGothic"/>
              </a:rPr>
              <a:t>手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术护</a:t>
            </a:r>
            <a:r>
              <a:rPr sz="2400">
                <a:solidFill>
                  <a:srgbClr val="131516"/>
                </a:solidFill>
                <a:latin typeface="IUWONF+MS-UIGothic"/>
                <a:cs typeface="IUWONF+MS-UIGothic"/>
              </a:rPr>
              <a:t>理概述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OHUTV+PIHCJV+MicrosoftYaHei"/>
                <a:cs typeface="FOHUTV+PIHCJ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背景介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IUWONF+MS-UIGothic"/>
                <a:cs typeface="IUWONF+MS-UIGothic"/>
              </a:rPr>
              <a:t>微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4283F2"/>
                </a:solidFill>
                <a:latin typeface="IUWONF+MS-UIGothic"/>
                <a:cs typeface="IUWONF+MS-UIGothic"/>
              </a:rPr>
              <a:t>手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4283F2"/>
                </a:solidFill>
                <a:latin typeface="IUWONF+MS-UIGothic"/>
                <a:cs typeface="IUWONF+MS-UIGothic"/>
              </a:rPr>
              <a:t>在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4283F2"/>
                </a:solidFill>
                <a:latin typeface="IUWONF+MS-UIGothic"/>
                <a:cs typeface="IUWONF+MS-UIGothic"/>
              </a:rPr>
              <a:t>床上的广泛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4283F2"/>
                </a:solidFill>
                <a:latin typeface="IUWONF+MS-UIGothic"/>
                <a:cs typeface="IUWONF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随着医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步，微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已成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外科治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的重要手段，具有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小、恢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复快的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IUWONF+MS-UIGothic"/>
                <a:cs typeface="IUWONF+MS-UIGothic"/>
              </a:rPr>
              <a:t>加速康复外科理念的提出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为进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一步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化患者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后康复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程，加速康复外科理念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运而生，旨在通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多学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作的方式减少手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术应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激反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短患者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后恢复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目的与意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IUWONF+MS-UIGothic"/>
                <a:cs typeface="IUWONF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加速康复外科理念在微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用及效果，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为临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床提供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和参考。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IUWONF+MS-UIGothic"/>
                <a:cs typeface="IUWONF+MS-UIGothic"/>
              </a:rPr>
              <a:t>意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化微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理措施，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提高手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效果和患者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意度，减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患者痛苦和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经济负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担，促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IUWONF+MS-UIGothic"/>
                <a:cs typeface="IUWONF+MS-UIGothic"/>
              </a:rPr>
              <a:t>后快速康复。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OHUTV+PIHCJV+MicrosoftYaHei"/>
                <a:cs typeface="FOHUTV+PIHCJ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微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创</a:t>
            </a: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手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术护</a:t>
            </a: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的概念与特点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1662167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：指通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微小切口或自然腔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小、恢复快、</a:t>
            </a:r>
          </a:p>
          <a:p>
            <a:pPr marL="17144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症少等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48065" y="2347967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后疼痛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，减少止痛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使用。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90305" y="341667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后恢复快，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短住院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和康复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020695" y="35881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1505" y="510005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切口小，减少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组织损伤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和出血。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34680" y="510005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生率低，提高手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IUWONF+MS-UIGothic"/>
                <a:cs typeface="IUWONF+MS-UIGothic"/>
              </a:rPr>
              <a:t>安全性。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术护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理是加速康复外科理念中的重要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成部分，有助于提高手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效果和患者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意度。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后疼痛，减少并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症的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生，促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患者快速康复。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8849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理可以提高医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疗资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源的利用效率，降低医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成本，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患者提供更加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高效的医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术护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理的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IUWONF+MS-UIGothic"/>
                <a:cs typeface="IUWONF+MS-UIGothic"/>
              </a:rPr>
              <a:t>展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一步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未来外科手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之一。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随着医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步，新的微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需要不断更新知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提高技能水平，以适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理的需求和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方法和器械将不断涌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对护</a:t>
            </a:r>
            <a:r>
              <a:rPr sz="1500">
                <a:solidFill>
                  <a:srgbClr val="FFFFFF"/>
                </a:solidFill>
                <a:latin typeface="IUWONF+MS-UIGothic"/>
                <a:cs typeface="IUWONF+MS-UIGothic"/>
              </a:rPr>
              <a:t>理提出更高的要求。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OHUTV+PIHCJV+MicrosoftYaHei"/>
                <a:cs typeface="FOHUTV+PIHCJV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FMINMK+HCCFID+MicrosoftYaHei-Bold"/>
                <a:cs typeface="FMINMK+HCCFID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加速康复外科理念在微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 创</a:t>
            </a:r>
          </a:p>
          <a:p>
            <a:pPr marL="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手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术护</a:t>
            </a: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理中的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131516"/>
                </a:solidFill>
                <a:latin typeface="IUWONF+MS-UIGothic"/>
                <a:cs typeface="IUWONF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https://d.book118.com/848026047057006040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FMINMK+HCCFID+MicrosoftYaHei-Bold</vt:lpstr>
      <vt:lpstr>FOHUTV+PIHCJV+MicrosoftYaHei</vt:lpstr>
      <vt:lpstr>IUWONF+MS-UIGothic</vt:lpstr>
      <vt:lpstr>SimSun</vt:lpstr>
      <vt:lpstr>BPJVOL+HNWIBK+ArialMT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2024-09-18T21:22:56.295</cp:lastPrinted>
  <dcterms:created xsi:type="dcterms:W3CDTF">2024-09-18T13:22:56Z</dcterms:created>
  <dcterms:modified xsi:type="dcterms:W3CDTF">2024-09-18T13:22:57Z</dcterms:modified>
</cp:coreProperties>
</file>