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F68546-02B7-414C-A3FD-67F1B804DF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C12BB8-34F3-4A8A-8E1C-7616F18BC4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A2EA14-3FEB-4DFC-B6AD-A29E05A5A0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43DB0E-1510-4DAC-BFC2-CA09C2E083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C740C9-E574-4D85-9D83-66681AF5A3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C75BFF-28AE-43F6-805B-75F5823EA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32D187B-227C-4744-9F3D-A5E069AE85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A49232-EC56-4F85-ACA2-E749B9827B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B5AFF8-B8F3-424C-BF9A-8F1765CA95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67F776-F638-443C-B645-96243204B2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D9E777-5CB5-44B8-888E-A9279EB5C2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802700703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电力安全工作专题培训-燃油(气)设备的运行与检修\n## 1.燃油(气)设备的基本概念与分类\n### 1.1燃油(气)设备的定义与用途\n### 1.2燃油(气)设备的种类与特点\n### 1.3燃油(气)设备的应用场景\n## 2.燃油(气)设备的运行原理与技术要求\n### 2.1燃油(气)设备的运行原理\n### 2.2燃油(气)设备的技术要求\n### 2.3燃油(气)设备的性能指标\n## 3.燃油(气)设备的日常检查与维护\n### 3.1燃油(气)设备的日常检查项目与方法\n### 3.2燃油(气)设备的维护周期与内容\n### 3.3燃油(气)设备的故障诊断与处理\n## 4.燃油(气)设备的检修技术与方法\n### 4.1燃油(气)设备的拆卸与清洗\n### 4.2燃油(气)设备的检修技术要求与方法\n### 4.3燃油(气)设备的试验与验收\n## 5.燃油(气)设备的应急预案与安全管理\n### 5.1燃油(气)设备的应急预案制定与演练\n### 5.2燃油(气)设备的安全管理制度与规定\n### 5.3燃油(气)设备的事故案例分析与研究\n## 6.燃油(气)设备的新技术与发展趋势\n### 6.1燃油(气)设备的新技术介绍与应用\n### 6.2燃油(气)设备的技术发展趋势\n### 6.3燃油(气)设备的未来展望与建议\n&quot;,&quot;templateId&quot;:&quot;yjp75jdsfbb9frnx6858ro4pg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0300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4400"/>
              <a:t>电力安全工作专题培训-燃油(气)设备的运行与检修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燃油(气)设备的基本概念与分类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16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1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燃油(气)设备是一种能源转换设备，将燃油或燃气转化为电能或热能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燃油设备：如柴油发电机、燃油锅炉等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燃气设备：如天然气发电机、燃气锅炉等</a:t>
                </a:r>
                <a:endParaRPr/>
              </a:p>
            </p:txBody>
          </p:sp>
        </p:grpSp>
        <p:grpSp>
          <p:nvGrpSpPr>
            <p:cNvPr id="219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2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燃油(气)设备广泛应用于电力供应、工业加热、烹饪等领域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电力供应：如柴油发电机用于应急发电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工业加热：如燃油锅炉用于工业生产过程中的加热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烹饪：如燃气炉具用于家庭烹饪</a:t>
                </a:r>
                <a:endParaRPr/>
              </a:p>
            </p:txBody>
          </p:sp>
        </p:grpSp>
      </p:grpSp>
      <p:sp>
        <p:nvSpPr>
          <p:cNvPr id="2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燃油(气)设备的定义与用途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燃油(气)设备的种类与特点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燃油设备的种类与特点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柴油发电机：功率范围广，启动速度快，适用于应急发电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燃油锅炉：热效率高，运行成本低，适用于工业生产</a:t>
                </a:r>
                <a:endParaRPr/>
              </a:p>
            </p:txBody>
          </p:sp>
          <p:pic>
            <p:nvPicPr>
              <p:cNvPr id="23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燃气设备的种类与特点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天然气发电机：排放污染物低，运行稳定，适用于环保要求高的场合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燃气锅炉：燃烧效率高，安全可靠，适用于工业生产</a:t>
                </a:r>
                <a:endParaRPr/>
              </a:p>
            </p:txBody>
          </p:sp>
          <p:pic>
            <p:nvPicPr>
              <p:cNvPr id="2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燃油设备的应用场景</a:t>
                </a:r>
                <a:endParaRPr/>
              </a:p>
            </p:txBody>
          </p:sp>
          <p:sp>
            <p:nvSpPr>
              <p:cNvPr id="24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柴油发电机：广泛应用于电力供应、矿山、建筑工地等应急发电场合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燃油锅炉：广泛应用于工业生产、船舶、化工等需要加热的场合</a:t>
                </a:r>
                <a:endParaRPr/>
              </a:p>
            </p:txBody>
          </p:sp>
          <p:sp>
            <p:nvSpPr>
              <p:cNvPr id="24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燃气设备的应用场景</a:t>
                </a:r>
                <a:endParaRPr/>
              </a:p>
            </p:txBody>
          </p:sp>
          <p:sp>
            <p:nvSpPr>
              <p:cNvPr id="24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天然气发电机：广泛应用于医院、数据中心、商业中心等环保要求高的场合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燃气锅炉：广泛应用于工业生产、供暖、餐饮等需要加热的场合</a:t>
                </a:r>
                <a:endParaRPr/>
              </a:p>
            </p:txBody>
          </p:sp>
          <p:sp>
            <p:nvSpPr>
              <p:cNvPr id="24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燃油(气)设备的应用场景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燃油(气)设备的运行原理与技术要求</a:t>
            </a:r>
            <a:endParaRPr/>
          </a:p>
        </p:txBody>
      </p:sp>
      <p:sp>
        <p:nvSpPr>
          <p:cNvPr id="25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燃油(气)设备的运行原理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燃油设备的运行原理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柴油发电机：通过柴油燃烧产生高温高压气体，驱动涡轮旋转，带动发电机发电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燃油锅炉：通过燃油燃烧产生高温热量，加热水或蒸汽，产生压力或温度</a:t>
                </a:r>
                <a:endParaRPr/>
              </a:p>
            </p:txBody>
          </p:sp>
          <p:pic>
            <p:nvPicPr>
              <p:cNvPr id="26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燃气设备的运行原理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天然气发电机：通过天然气燃烧产生高温高压气体，驱动涡轮旋转，带动发电机发电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燃气锅炉：通过燃气燃烧产生高温热量，加热水或蒸汽，产生压力或温度</a:t>
                </a:r>
                <a:endParaRPr/>
              </a:p>
            </p:txBody>
          </p:sp>
          <p:pic>
            <p:nvPicPr>
              <p:cNvPr id="26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燃油设备的技术要求</a:t>
                </a:r>
                <a:endParaRPr/>
              </a:p>
            </p:txBody>
          </p:sp>
          <p:sp>
            <p:nvSpPr>
              <p:cNvPr id="27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柴油发电机：要求燃油品质、润滑油的品质、冷却系统性能等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燃油锅炉：要求燃油品质、燃烧器性能、锅炉本体的密封性能等</a:t>
                </a:r>
                <a:endParaRPr/>
              </a:p>
            </p:txBody>
          </p:sp>
          <p:sp>
            <p:nvSpPr>
              <p:cNvPr id="27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燃气设备的技术要求</a:t>
                </a:r>
                <a:endParaRPr/>
              </a:p>
            </p:txBody>
          </p:sp>
          <p:sp>
            <p:nvSpPr>
              <p:cNvPr id="28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天然气发电机：要求天然气品质、燃气泄漏报警系统、冷却系统性能等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燃气锅炉：要求燃气品质、燃烧器性能、锅炉本体的密封性能等</a:t>
                </a:r>
                <a:endParaRPr/>
              </a:p>
            </p:txBody>
          </p:sp>
          <p:sp>
            <p:nvSpPr>
              <p:cNvPr id="28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燃油(气)设备的技术要求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燃油(气)设备的性能指标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9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9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燃油设备的性能指标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柴油发电机：输出功率、电压、频率、燃油消耗率、噪音等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燃油锅炉：热功率、热效率、压力、温度、燃料消耗率等</a:t>
                </a:r>
                <a:endParaRPr/>
              </a:p>
            </p:txBody>
          </p:sp>
          <p:pic>
            <p:nvPicPr>
              <p:cNvPr id="29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燃气设备的性能指标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天然气发电机：输出功率、电压、频率、燃气消耗率、噪音等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燃气锅炉：热功率、热效率、压力、温度、燃料消耗率等</a:t>
                </a:r>
                <a:endParaRPr/>
              </a:p>
            </p:txBody>
          </p:sp>
          <p:pic>
            <p:nvPicPr>
              <p:cNvPr id="30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燃油(气)设备的日常检查与维护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燃油设备的日常检查项目与方法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柴油发电机：检查电池电压、机油油位、冷却液位、燃油油位等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燃油锅炉：检查锅炉压力、温度、燃料油位、燃烧器运行状态等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燃气设备的日常检查项目与方法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天然气发电机：检查电池电压、机油油位、冷却液位、燃气泄漏报警系统等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燃气锅炉：检查锅炉压力、温度、燃料气位、燃烧器运行状态等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燃油(气)设备的日常检查项目与方法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燃油设备的维护周期与内容</a:t>
                </a:r>
                <a:endParaRPr/>
              </a:p>
            </p:txBody>
          </p:sp>
          <p:sp>
            <p:nvSpPr>
              <p:cNvPr id="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柴油发电机：定期更换机油、空气滤清器、燃油滤清器等，定期进行冷却系统清洗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燃油锅炉：定期清洗锅炉本体、燃烧器、烟道等，定期进行燃料系统检查</a:t>
                </a:r>
                <a:endParaRPr/>
              </a:p>
            </p:txBody>
          </p:sp>
          <p:sp>
            <p:nvSpPr>
              <p:cNvPr id="3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燃气设备的维护周期与内容</a:t>
                </a:r>
                <a:endParaRPr/>
              </a:p>
            </p:txBody>
          </p:sp>
          <p:sp>
            <p:nvSpPr>
              <p:cNvPr id="4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天然气发电机：定期更换机油、空气滤清器、冷却液等，定期进行燃气泄漏检查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燃气锅炉：定期清洗锅炉本体、燃烧器、烟道等，定期进行燃气泄漏检查</a:t>
                </a:r>
                <a:endParaRPr/>
              </a:p>
            </p:txBody>
          </p:sp>
          <p:sp>
            <p:nvSpPr>
              <p:cNvPr id="4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燃油(气)设备的维护周期与内容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燃油(气)设备的故障诊断与处理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燃油设备的故障诊断与处理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柴油发电机：常见故障如启动困难、发电量不足、过热等，需检查燃油系统、冷却系统、电气系统等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燃油锅炉：常见故障如锅炉不启动、压力不足、温度过高，需检查燃料系统、燃烧器、锅炉本体等</a:t>
                </a:r>
                <a:endParaRPr/>
              </a:p>
            </p:txBody>
          </p:sp>
          <p:pic>
            <p:nvPicPr>
              <p:cNvPr id="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燃气设备的故障诊断与处理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天然气发电机：常见故障如启动困难、发电量不足、过热等，需检查燃气系统、冷却系统、电气系统等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燃气锅炉：常见故障如锅炉不启动、压力不足、温度过高，需检查燃气系统、燃烧器、锅炉本体等</a:t>
                </a:r>
                <a:endParaRPr/>
              </a:p>
            </p:txBody>
          </p:sp>
          <p:pic>
            <p:nvPicPr>
              <p:cNvPr id="5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https://d.book118.com/848027007033006041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een">
      <a:dk1>
        <a:srgbClr val="000000"/>
      </a:dk1>
      <a:lt1>
        <a:srgbClr val="FFFFFF"/>
      </a:lt1>
      <a:dk2>
        <a:srgbClr val="193223"/>
      </a:dk2>
      <a:lt2>
        <a:srgbClr val="E2FBE6"/>
      </a:lt2>
      <a:accent1>
        <a:srgbClr val="279D41"/>
      </a:accent1>
      <a:accent2>
        <a:srgbClr val="72D679"/>
      </a:accent2>
      <a:accent3>
        <a:srgbClr val="44B25F"/>
      </a:accent3>
      <a:accent4>
        <a:srgbClr val="127841"/>
      </a:accent4>
      <a:accent5>
        <a:srgbClr val="7AC75C"/>
      </a:accent5>
      <a:accent6>
        <a:srgbClr val="4BA32A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电力安全工作专题培训-燃油(气)设备的运行与检修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2024-09-19T22:28:09.218</cp:lastPrinted>
  <dcterms:created xsi:type="dcterms:W3CDTF">2024-09-19T14:28:09Z</dcterms:created>
  <dcterms:modified xsi:type="dcterms:W3CDTF">2024-09-19T14:28:11Z</dcterms:modified>
</cp:coreProperties>
</file>