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B6756-4EB8-4DCC-8096-8178436E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E2F4F-AC8B-4467-AD84-D44DA312B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4B8A5-FD47-4653-BA4A-630D47F39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04FDF-23F6-4C84-BB9D-39D53089E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60389-C0F0-478E-A1BE-D021A34CA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DED49B-2387-4086-BB79-5D6EB779D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D03BF-6975-4D44-8944-F9EA4BF6C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BB4C0-2204-4358-A09B-BE220635E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46E2F-B076-4349-9CEC-85DEB0229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E751E-4118-476A-93E5-400EB9871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F3EB9-14FB-4C87-93DB-B40985C1F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706207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青年教师阅读教学观摩活动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观摩活动准备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阅读教学现场观摩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观摩成果分享与讨论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青年教师阅读教学能力提升培训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教育改革需求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随着教育改革的深入，阅读教学在语文教学中的地位日益凸显，青年教师需要不断提高阅读教学能力。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青年教师现状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青年教师是教育事业的中坚力量，但在阅读教学中缺乏经验和方法，需要观摩学习。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观摩活动传统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阅读教学观摩活动在教育界具有悠久历史和广泛影响，是青年教师学习交流的重要平台。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促进青年教师交流与合作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搭建平台，让青年教师相互学习、分享经验，共同成长。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推动阅读教学创新与发展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观摩活动有助于激发青年教师的创新思维，推动阅读教学不断发展。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提高青年教师阅读教学能力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通过观摩优秀教师的教学实践，学习先进的教学方法和理念。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青年教师教学水平提升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观摩活动将有助于青年教师掌握更多的教学方法和策略，提高阅读教学水平。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青年教师教学理念更新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通过观摩活动，青年教师将接触到更多的教学理念和方法，有助于更新自己的教学理念。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青年教师职业成长加速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观摩活动为青年教师提供了学习、交流的机会，有助于加速其职业成长。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观摩活动准备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选择具有丰富教学经验和优秀教学能力的教师进行观摩。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选择经验丰富教师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针对不同年级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多样化教学风格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根据青年教师所教年级，选择相应年级的阅读教学观摩对象。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观摩对象应具备不同的教学风格和特点，以便青年教师学习借鉴。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确定观摩对象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提前了解观摩学校的基本情况，包括学校规模、教学水平等。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了解学校情况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与观摩学校进行沟通协调，确保观摩活动的顺利进行。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与观摩学校协商确定具体的观摩时间，以便青年教师安排行程。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确定观摩时间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联系观摩学校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青年教师需明确观摩活动的目的和期望收获。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明确观摩目的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根据观摩目的，制定具体的观摩任务，如观察教师教学方法、学生反应等。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制定观摩任务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为方便记录观摩过程中的重要信息，设计观摩记录表，包括教师表现、学生反应、课堂氛围等。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设计观摩记录表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制定观摩计划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阅读教学现场观摩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关注学生在课堂上的反应，包括他们的参与度、兴趣程度和互动情况。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观察青年教师在阅读教学过程中采用的教学方法，如导入、呈现、讲解、互动和总结等环节。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评估青年教师的教学效果，如学生对知识的掌握程度、阅读能力的提升以及情感态度的变化等。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观摩青年教师阅读教学过程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总结观摩过程中的亮点，如青年教师的教学特色、有效的教学方法和学生的积极反应等。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观摩亮点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分析观摩过程中自己的收获，如对阅读教学的认识、教学方法的改进以及教学能力的提升等。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观摩收获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针对观摩过程中发现的问题，提出改进建议，如教学环节的优化、教学方法的调整以及课堂氛围的营造等。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观摩建议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记录观摩心得与体会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https://d.book118.com/848027062072006026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2024-09-03T21:29:15.316</cp:lastPrinted>
  <dcterms:created xsi:type="dcterms:W3CDTF">2024-09-03T13:29:15Z</dcterms:created>
  <dcterms:modified xsi:type="dcterms:W3CDTF">2024-09-03T13:29:17Z</dcterms:modified>
</cp:coreProperties>
</file>