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AD1F8-2EB8-43E9-9B65-32A909DFC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216B5-7B76-44DC-88A4-F7EADD495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F0AF1-33BB-42D4-8142-AAFA4E352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5159A-D6C5-47AB-8016-9D79FD52D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D62AC7-E8E1-463F-95D4-5FE620A58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D0632E-FCA6-42E8-8C6A-DDEB9A7A2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C7BADA-DB8D-4D75-A30E-AA2BC7328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AACE2-614F-4995-93D6-4D3543BEE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8CBC1-5958-427D-BFA3-3F30079EC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B4D94-85FC-424B-945A-F4C8676E9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FC6DA-14BD-4A59-8187-947F71D39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30012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心理健康的情景剧本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心理健康问题的成因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心理健康问题的预防与干预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心理健康的促进策略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心理健康的情景剧本示例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心理健康是指个体在心理、情感和社交层面上的完好状态，不仅指没有心理疾病，而且要达到心理、情绪和社会的良好适应。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心理健康涵盖了认知、情感、动机、行为等多个方面，这些方面相互影响，共同构成个体的心理健康状态。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心理健康强调个体内部的协调与平衡，以及与外部环境的适应和和谐。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心理健康有助于提高个体的应对能力和适应能力，帮助个体更好地应对生活中的挑战和压力。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心理健康有助于减少心理疾病的发生，降低精神健康问题的风险，提高个体的整体健康水平。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9767" b="976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22" b="7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心理健康是个人幸福感和满足感的基础，对个体的生活质量、工作表现和人际关系产生深远影响。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心理健康与生活质量密切相关，良好的心理健康状况可以提高个体的生活满意度和幸福感。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心理健康有助于个体更好地应对生活中的压力和挑战，提高个体的应对能力和适应能力。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心理健康可以促进个体的社会适应和人际关系，提高个体的社会支持网络和生活质量。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063" r="250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焦虑症是一种常见的心理障碍，表现为持续的紧张、不安和恐惧情绪。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焦虑症患者常常对未来过度担忧，无法控制自己的思维，导致生理和心理上的不适。常见的症状包括心慌、出汗、呼吸急促等。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52" b="232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抑郁症是一种情绪障碍，表现为持续的情绪低落、失去兴趣和活力。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抑郁症患者常常感到绝望、无助和孤独，对日常活动失去兴趣，睡眠和食欲改变，甚至出现自杀念头。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1708" b="21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强迫症是一种精神疾病，表现为持续的强迫思维和行为。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强迫症患者常常反复出现某些想法、冲动或行为，无法控制自己不去想或不去做，导致极大的焦虑和痛苦。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精神分裂症是一种严重的精神疾病，表现为幻觉、妄想、思维障碍等症状。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精神分裂症患者常常出现幻听、幻视，产生妄想和偏执，无法正常地思考和判断，社交能力减退。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睡眠障碍是指睡眠质量、数量或节律的异常。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睡眠障碍包括失眠、过度睡眠、睡眠呼吸暂停综合症等，影响患者的生理和心理健康，导致疲劳、注意力不集中、情绪低落等症状。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81" r="12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心理健康问题的成因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遗传因素在心理健康问题中起着重要作用，许多研究表明，家族中有心理健康问题史的人更容易出现类似问题。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遗传因素可能导致大脑神经递质的不平衡，影响情绪调节和认知功能，增加心理健康问题的风险。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家庭环境中的父母教育方式、亲子关系、家庭经济状况等因素都可能影响个体的心理健康。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环境因素包括家庭、学校、社会等环境对个体心理健康的影响。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社会环境中的文化背景、社会支持、社区氛围等也可能对个体心理健康产生影响。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学校环境中的学习压力、师生关系、同学关系等也可能对个体心理健康产生影响。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833" b="4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生活压力和应激反应是导致心理健康问题的常见原因之一。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生活压力包括工作压力、学业压力、人际关系压力等，这些压力可能导致个体的应激反应，如焦虑、抑郁等情绪问题。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应激反应可能导致大脑神经递质的不平衡，影响情绪调节和认知功能，增加心理健康问题的风险。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生活压力与应激反应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不良的自我调节能力可能导致情绪波动、焦虑、抑郁等问题。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自我调节能力包括自我认知、情绪调节、行为控制等方面，如果个体缺乏这些能力，就可能无法有效地应对生活中的挑战和压力，导致心理健康问题。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不良的自我调节能力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心理健康问题的预防与干预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https://d.book118.com/848030012002006044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2024-09-23T17:59:43.904</cp:lastPrinted>
  <dcterms:created xsi:type="dcterms:W3CDTF">2024-09-23T09:59:43Z</dcterms:created>
  <dcterms:modified xsi:type="dcterms:W3CDTF">2024-09-23T09:59:46Z</dcterms:modified>
</cp:coreProperties>
</file>