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F2655-C5F4-41C9-8670-FF4E554BF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04C92-E569-48AD-B26E-E2FF59461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6BDA9-5923-468B-8AF1-819AA368A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9608D-7DE4-4D48-8465-7C5826AFD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9F7892-5818-48B6-88A0-4C420580E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4E10A1-E5E2-44C9-90E0-98D767A8C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DBA20F-8AB6-487E-8A15-EEB6FBB01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9881F-5DF2-47A1-98D1-25E680043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81741-00DE-480E-892A-C70B629D8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761BB-FFB2-4276-993B-FB4B2B9F4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E99A7-D630-42BC-A4AE-78368A26E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301050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探讨中医诊断学研究中的数据采集与分析方法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中医诊断学数据采集方法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中医诊断学数据分析方法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中医诊断学数据采集与分析的挑战与问题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中医诊断学数据采集与分析的未来展望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9" r="275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中医诊断学是中医学的重要组成部分，其研究对于推动中医学的发展具有重要意义。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随着现代科技的进步，数据采集与分析方法在中医诊断学研究中的应用逐渐受到关注。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探讨中医诊断学研究中的数据采集与分析方法，有助于提高中医诊断的准确性和客观性，推动中医学的现代化进程。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探讨中医诊断学研究中的数据采集与分析方法，为中医诊断的现代化提供理论支持和实践指导。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如何有效地采集和分析中医诊断数据，提高中医诊断的准确性和客观性？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500" r="275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本研究主要关注中医诊断学中的数据采集与分析方法，包括数据的来源、采集方式、处理和分析方法等。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中医诊断学的复杂性和特殊性，本研究可能无法涵盖所有的数据采集与分析方法，仅能对其中部分方法进行探讨。同时，本研究的结果可能受到样本量、数据来源等因素的影响，需要在后续研究中进一步验证和完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中医诊断学数据采集方法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面色观察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记录患者面部颜色、光泽、湿润度等信息，分析脏腑功能状态。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观察舌质、舌苔、舌下络脉等特征，判断体内寒热虚实及气血运行情况。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形态观察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观察患者形体、姿态、步态等，了解病情轻重及预后情况。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望诊数据采集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听取患者语音、呼吸、咳嗽等声音，判断脏腑功能及气血盛衰。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听声音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辨别患者口气、体味等异常气味，分析病因病机。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嗅气味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闻诊数据采集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详细询问患者起病时间、原因、症状变化等，为辨证提供依据。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问病史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了解患者当前主要症状及伴随症状，明确辨证要点。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问现在症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询问患者生活、饮食、情志等方面情况，分析发病因素。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问个人史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问诊数据采集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通过切按患者寸口脉象，判断脏腑气血阴阳盛衰及病情预后。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对患者肌肤、手足、胸腹等部位进行按压触摸，了解局部病变情况。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切诊数据采集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中医诊断学数据分析方法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去除重复、无效数据，处理缺失值和异常值。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统一数据格式和量纲，消除指标间的量纲影响。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通过数学变换改善数据的分布特性，以便于后续分析。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数据变换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https://d.book118.com/848030105035006044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2024-09-24T05:35:24.304</cp:lastPrinted>
  <dcterms:created xsi:type="dcterms:W3CDTF">2024-09-23T21:35:24Z</dcterms:created>
  <dcterms:modified xsi:type="dcterms:W3CDTF">2024-09-23T21:35:26Z</dcterms:modified>
</cp:coreProperties>
</file>