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1D94A-E378-4268-93B2-FC5316F3A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9CBF9-6C5D-4538-BC29-A50041908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FDC93-E17C-460C-B15F-E471156F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B0EB5-69F6-4BC6-B654-EC4C0EA67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45FDE-321E-4624-8220-62FCF40F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F2CD6E-360A-414E-9F16-937CF7DA9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095B3-4C22-433D-B419-5E8EC6B9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14732-95C6-4424-9E6F-C53F9E038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646DF-3A38-415B-9666-2158B7D8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45FBE-122C-4333-81A0-8A9210EC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3DD3E-044D-4FEC-BDF9-57E4E8054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31053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企业团建旅游市场分析报告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团建旅游是一种融合了团队建设与休闲旅游的企业活动形式，旨在通过共同参与旅游项目，增强员工间的沟通与合作，提升团队凝聚力。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团建旅游定义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随着企业对团队建设的重视程度不断提高，传统的团队建设方式已无法满足多元化、个性化的需求。团建旅游作为一种新兴的团队建设方式，以其独特的魅力和效果逐渐受到企业的青睐。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团建旅游定义与发展背景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近年来，团建旅游市场呈现出快速增长的态势。越来越多的企业选择通过团建旅游来加强团队建设，提高员工满意度和忠诚度，市场规模不断扩大。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团建旅游市场的增长速度远高于传统旅游市场。随着企业对团队建设的投入不断增加，以及团建旅游产品的不断创新和丰富，预计未来几年团建旅游市场仍将保持高速增长。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团建旅游的消费者主要为企业团队，他们对旅游产品的需求具有多样性、个性化、体验化等特点。他们希望通过团建旅游活动，达到放松身心、增进团队感情、提升团队凝聚力等目的。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团建旅游的认知不断提高，他们对旅游产品的品质和服务水平也提出了更高的要求。未来，团建旅游市场将更加注重产品的品质和服务质量，满足消费者对于高品质、高体验感的旅游需求。同时，随着科技的不断发展，智能化、定制化的团建旅游产品也将逐渐成为市场的新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以低价策略吸引客户，但在服务质量和客户体验方面存在不足。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拥有丰富的团建旅游资源和经验，服务质量高，但价格相对较高。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注重创新，提供多样化的团建旅游产品和活动方案，但品牌影响力有限。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主要竞争者介绍及优劣势比较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竞争者C占据市场份额的15%，主要吸引对价格敏感的客户。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竞争者A占据市场份额的30%，主要服务于大型企业和高端客户。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竞争者B占据市场份额的20%，以中小企业和创业团队为主要目标客户。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合作与兼并收购动态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竞争者A与多家知名景区和酒店达成战略合作，拓展其团建旅游业务范围。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竞争者B近期收购了一家专注于户外拓展的公司，以增强其在户外团建领域的实力。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竞争者C正在积极寻求与其他旅游公司的合作，以提升其品牌影响力和市场份额。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结合企业文化、节日庆典等元素，设计独具特色的主题团建活动，如户外拓展、烹饪比赛、定向寻宝等。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主题式团建活动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将传统旅游与团建活动相结合，推出如帆船训练、潜水体验、野外生存等体验式旅游项目，增强团队凝聚力。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体验式旅游项目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与其他产业跨界合作，开发如“团建+体育”、“团建+艺术”等创新产品，满足企业客户的多元化需求。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跨界合作产品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创新型团建旅游产品举例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量身定制行程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根据企业需求、员工特点等因素，为企业量身打造符合其需求的团建旅游行程。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针对突发情况或企业需求变化，提供快速响应和灵活调整方案的能力。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一站式服务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提供从行程规划、交通住宿、活动组织到后续跟进等一站式服务，减轻企业组织团建活动的压力。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利用大数据、人工智能等技术，对团建旅游行程进行智能化规划和优化，提高行程的合理性和舒适度。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智能化行程规划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通过虚拟现实、增强现实等技术手段，为团建活动增加互动性和趣味性，提升员工参与度和体验感。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互动式体验增强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开发移动应用、微信小程序等便捷式操作平台，方便企业随时随地进行团建活动的组织和管理。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便捷式操作平台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技术应用提升客户体验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https://d.book118.com/848031053007006046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2024-09-26T18:09:46.992</cp:lastPrinted>
  <dcterms:created xsi:type="dcterms:W3CDTF">2024-09-26T10:09:47Z</dcterms:created>
  <dcterms:modified xsi:type="dcterms:W3CDTF">2024-09-26T10:09:49Z</dcterms:modified>
</cp:coreProperties>
</file>