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B3E97-3873-40FC-AB88-B6EFC8E7A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C4988-EECE-4641-9AB1-6230D3659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14116-35EA-4AEC-B4B6-807FC1071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0E73FA-7F8A-490E-970C-A928DAD67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54E0EE-5336-4E58-B621-4E8453764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C779A1-FE9F-49AA-ABF4-C5619BC1B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C4BA65-316C-4628-848F-326FAB963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57B899-210B-4E97-9C27-8178BB6E8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47DE8-5A53-427A-9167-182E49A5E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C2CF1-A2F8-4255-A80F-0F27E11F9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55302-6E69-4376-B748-073628596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3202105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销售部门试用期转正工作总结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深入理解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在试用期内，我深入学习了公司的产品知识，包括产品特点、性能、使用场景等，确保能够全面、准确地为客户提供咨询和解答。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产品知识学习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积极拓展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通过多种渠道积极寻找潜在客户，并主动联系、拜访，建立良好的客户关系。同时，对现有客户进行定期回访，了解需求变化，提供个性化服务。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客户开发与维护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实战锻炼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在实际销售过程中，不断总结经验教训，改进销售策略和技巧。通过参加内部培训和外部交流活动，提升销售能力和专业素养。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销售策略与技巧提升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敏锐洞察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关注市场动态和竞争对手情况，定期进行市场调研和分析，为公司制定销售策略提供有力支持。同时，根据市场变化调整个人销售计划和目标。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在试用期内，我成功完成了设定的销售目标，销售额比去年同期增长了20%。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完成销售目标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我制定并实施了一系列有效的销售策略，包括优化产品定价、拓展销售渠道和加强客户关系管理等。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销售策略实施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客户对销售产品的质量和售后服务表示满意，没有出现重大投诉事件。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完成销售目标情况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在试用期内，我成功开发了10家新客户，为公司的业务拓展做出了贡献。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新客户开发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711" r="371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66" r="1496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我对潜在客户进行了深入分析，准确识别出有购买意向的目标客户，提高了新客户开发的成功率。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我积极与客户保持联系，定期回访和提供专业咨询，建立了良好的客户关系。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新客户开发数量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我定期进行客户满意度调查，收集客户对产品和服务的反馈意见。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满意度调查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根据调查结果，我及时调整销售策略，优化产品配置和服务流程，提高了客户满意度。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通过提升客户满意度，我成功提高了客户忠诚度，老客户的复购率增加了15%。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客户忠诚度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我积极与团队成员沟通交流，分享销售经验和市场信息，促进了团队整体水平的提升。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在试用期内，我与团队成员紧密合作，共同完成了多个销售项目。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在团队中发挥领导作用，协调各方资源，推动项目进展顺利。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77" r="290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在试用期内，我发现自己对产品的了解不够深入，这影响了与客户沟通的效果和销售业绩。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我主动向同事请教，参加公司组织的培训，并利用业余时间阅读相关资料，提高自己的产品知识水平。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产品知识掌握不足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https://d.book118.com/848032021051006037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2024-09-17T04:16:18.698</cp:lastPrinted>
  <dcterms:created xsi:type="dcterms:W3CDTF">2024-09-16T20:16:18Z</dcterms:created>
  <dcterms:modified xsi:type="dcterms:W3CDTF">2024-09-16T20:16:20Z</dcterms:modified>
</cp:coreProperties>
</file>