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B8F65-DCB3-4D93-B305-AAA57D2DA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C73F3-7470-485E-9451-E2F978D5D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2E675-AEF4-435C-9BF8-06A1BF09F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88C04-7AB3-4B81-AD7F-1AE88940C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F96D89-EA42-438C-832F-8ACC45B74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910E8A-6DE9-4401-9F50-6E4D03B60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3D273F-E55D-47A9-B05A-44CD75B65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6B269-F7F0-4D1E-B456-714B83CC3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9DA40-C60D-46F2-B357-A5B772B8F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24DBF-22CA-425D-9E1F-ABCED5798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23BA3-87E4-42D0-8D63-92CC3F78C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emf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32113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微笑护理案例分享：提升护理服务质量与患者满意度\n## 1.微笑护理的理念与实践\n### 1.1微笑护理的定义与重要性\n### 1.2微笑护理的实践方法与技巧\n### 1.3微笑护理在护理服务中的价值与意义\n## 2.微笑护理在临床护理中的应用\n### 2.1微笑护理在门诊护理中的应用与实践\n### 2.2微笑护理在住院护理中的应用与实践\n### 2.3微笑护理在特殊护理中的应用与实践\n## 3.微笑护理对患者心理与生理的影响\n### 3.1微笑护理对患者心理健康的促进作用\n### 3.2微笑护理对患者生理健康的促进作用\n### 3.3微笑护理对患者满意度的影响与提升\n## 4.微笑护理在护理团队建设中的作用\n### 4.1微笑护理对护理团队凝聚力的提升\n### 4.2微笑护理对护理团队沟通能力的提升\n### 4.3微笑护理对护理团队服务质量的提升\n## 5.微笑护理案例分享与经验交流\n### 5.1成功的微笑护理案例分享与分析\n### 5.2微笑护理实践中的挑战与应对策略\n### 5.3微笑护理的未来发展趋势与探索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微笑护理案例分享：提升护理服务质量与患者满意度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微笑护理的理念与实践</a:t>
            </a:r>
            <a:endParaRPr/>
          </a:p>
        </p:txBody>
      </p:sp>
      <p:sp>
        <p:nvSpPr>
          <p:cNvPr id="6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6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微笑护理是一种人性化、关爱的护理服务方式</a:t>
                </a:r>
                <a:endParaRPr/>
              </a:p>
            </p:txBody>
          </p:sp>
          <p:sp>
            <p:nvSpPr>
              <p:cNvPr id="1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以患者为中心，关注患者的需求和感受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通过微笑传递温暖和关爱，拉近护患距离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提高患者的信任度和满意度，促进医患关系和谐</a:t>
                </a:r>
                <a:endParaRPr/>
              </a:p>
            </p:txBody>
          </p:sp>
          <p:sp>
            <p:nvSpPr>
              <p:cNvPr id="1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微笑护理的重要性</a:t>
                </a:r>
                <a:endParaRPr/>
              </a:p>
            </p:txBody>
          </p:sp>
          <p:sp>
            <p:nvSpPr>
              <p:cNvPr id="1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提高护理服务质量，提升患者满意度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增强护理团队的凝聚力和沟通能力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有助于提高患者的心理和生理健康水平</a:t>
                </a:r>
                <a:endParaRPr/>
              </a:p>
            </p:txBody>
          </p:sp>
          <p:sp>
            <p:nvSpPr>
              <p:cNvPr id="1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微笑护理的定义与重要性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微笑护理的实践方法</a:t>
                </a:r>
                <a:endParaRPr/>
              </a:p>
            </p:txBody>
          </p:sp>
          <p:sp>
            <p:nvSpPr>
              <p:cNvPr id="1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主动问候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：患者入院时，微笑问候，热情接待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：了解患者的需求和感受，给予关心和支持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用心沟通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：用平和、关爱的语言与患者交流，传递正能量</a:t>
                </a:r>
                <a:endParaRPr/>
              </a:p>
            </p:txBody>
          </p:sp>
          <p:sp>
            <p:nvSpPr>
              <p:cNvPr id="1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微笑护理的技巧</a:t>
                </a:r>
                <a:endParaRPr/>
              </a:p>
            </p:txBody>
          </p:sp>
          <p:sp>
            <p:nvSpPr>
              <p:cNvPr id="1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保持微笑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：面带微笑，眼神交流，传递友好和关爱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肢体语言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：运用肢体动作和表情，传达温暖和关心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：具备扎实的护理知识和技能，赢得患者信任</a:t>
                </a:r>
                <a:endParaRPr/>
              </a:p>
            </p:txBody>
          </p:sp>
          <p:sp>
            <p:nvSpPr>
              <p:cNvPr id="1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微笑护理的实践方法与技巧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微笑护理在护理服务中的价值与意义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微笑护理在护理服务中的价值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提高护理服务质量，提升患者满意度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增强护理团队的凝聚力和沟通能力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有助于提高患者的心理和生理健康水平</a:t>
                </a:r>
                <a:endParaRPr/>
              </a:p>
            </p:txBody>
          </p:sp>
          <p:pic>
            <p:nvPicPr>
              <p:cNvPr id="1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微笑护理的意义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体现人性化、关爱为核心的护理理念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促进医患关系和谐，营造积极的治疗环境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提升护理人员的职业认同感和价值感</a:t>
                </a:r>
                <a:endParaRPr/>
              </a:p>
            </p:txBody>
          </p:sp>
          <p:pic>
            <p:nvPicPr>
              <p:cNvPr id="1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微笑护理在临床护理中的应用</a:t>
            </a:r>
            <a:endParaRPr/>
          </a:p>
        </p:txBody>
      </p:sp>
      <p:sp>
        <p:nvSpPr>
          <p:cNvPr id="15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5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微笑护理在门诊护理中的应用与实践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门诊护理中的微笑护理实践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热情迎接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：患者就诊时，微笑问候，提供帮助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耐心解答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：用平和、关爱的语言回答患者的问题，消除疑虑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关注患者需求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：了解患者的需求，提供个性化的护理服务</a:t>
            </a:r>
            <a:endParaRPr/>
          </a:p>
        </p:txBody>
      </p:sp>
      <p:cxnSp>
        <p:nvCxnSpPr>
          <p:cNvPr id="15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微笑护理在住院护理中的应用与实践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住院护理中的微笑护理实践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温馨环境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：营造温馨、舒适的病房环境，让患者感受到家的温暖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关心患者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：关注患者的病情和心理需求，给予关心和支持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用心沟通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：用平和、关爱的语言与患者交流，传递正能量</a:t>
            </a:r>
            <a:endParaRPr/>
          </a:p>
        </p:txBody>
      </p:sp>
      <p:pic>
        <p:nvPicPr>
          <p:cNvPr id="16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微笑护理在特殊护理中的应用与实践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特殊护理中的微笑护理实践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尊重患者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：尊重患者的个性和需求，提供个性化的护理服务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关爱患者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：关注患者的心理和生理健康，给予关爱和支持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专业护理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：具备扎实的护理知识和技能，为患者提供专业、优质的护理服务</a:t>
            </a:r>
            <a:endParaRPr/>
          </a:p>
        </p:txBody>
      </p:sp>
      <p:cxnSp>
        <p:nvCxnSpPr>
          <p:cNvPr id="168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9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微笑护理对患者心理与生理的影响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微笑护理对患者心理健康的促进作用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微笑护理对患者心理的影响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减轻焦虑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：微笑有助于缓解患者的紧张和焦虑情绪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增强信心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：感受到关爱和关心，增强患者对治疗的信心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提高满意度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：提高患者对护理服务的满意度和信任度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https://d.book118.com/848032113102006035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微笑护理案例分享：提升护理服务质量与患者满意度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2024-09-14T12:49:50.413</cp:lastPrinted>
  <dcterms:created xsi:type="dcterms:W3CDTF">2024-09-14T04:49:50Z</dcterms:created>
  <dcterms:modified xsi:type="dcterms:W3CDTF">2024-09-14T04:49:52Z</dcterms:modified>
</cp:coreProperties>
</file>