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166CC-D9E8-4A04-AE40-88DC74400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ECD3C-EA92-4F13-AD29-2572724D2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AC461-0742-4C02-ABDE-D818E8400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EFCD6-DE64-4A92-BE14-44671D756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961983-8362-4760-83CE-1D9406F93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1690C7-06AC-49B3-983D-61021F7A7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628237-353B-4451-ADA6-352B865BF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F5AA6-2350-438A-8919-2BAC93C9E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31989-0B52-4E0F-95CB-B91DE309F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A0447-ED11-4E88-AC04-B888C7DCA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69DF7-27CE-4C98-AC60-740E10991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321150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黄芪在运动康复中的临床应用探讨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黄芪的药理作用及机制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黄芪在运动康复中的临床应用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黄芪与其他药物的联合应用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黄芪在运动康复中的安全性及副作用探讨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探讨黄芪在运动康复中的临床应用效果和价值。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分析黄芪对运动员身体机能、运动表现和康复过程的影响。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为运动康复领域提供新的治疗思路和方法。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黄芪是一种常见的中药材，具有补气养血、益卫固表等功效。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黄芪含有多种活性成分，如黄芪多糖、黄芪皂苷等，具有抗炎、抗氧化、免疫调节等作用。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黄芪在中医临床上常用于治疗气虚乏力、食少便溏、中气下陷等症状。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运动康复的定义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运动康复是一种通过运动训练、物理治疗、心理调适等手段，促进患者身体功能恢复、提高生活质量的治疗方法。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运动康复主要针对因疾病、损伤、手术等原因导致身体功能障碍的人群，通过个性化的康复计划，帮助患者重返正常生活和工作。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促进身体功能恢复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运动康复通过针对性的运动训练，可以帮助患者恢复肌肉力量、关节活动度、平衡能力等身体功能，提高生活质量。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对于长期卧床或行动不便的患者，运动康复有助于预防肌肉萎缩、关节僵硬、静脉血栓等并发症的发生。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提高心理健康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运动康复不仅关注患者的身体健康，还注重心理调适，帮助患者缓解焦虑、抑郁等负面情绪，增强自信心和积极心态。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运动康复的重要性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如骨折、关节炎、脊柱侧弯等导致的关节活动受限、疼痛等。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骨关节疾病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如糖尿病、慢性阻塞性肺疾病等导致的身体功能减退。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如脑卒中、脑外伤、脊髓损伤等导致的肢体瘫痪、言语障碍等。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如冠心病、高血压等导致的心肺功能下降、运动耐量降低等。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运动康复的适应症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黄芪的药理作用及机制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黄芪多糖和黄芪皂苷等成分能显著增强人体免疫功能，提高抗病能力。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黄芪中的黄酮类化合物具有较强的抗氧化作用，能清除体内自由基，延缓衰老。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抗疲劳作用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黄芪可通过改善能量代谢、调节内分泌等途径，发挥抗疲劳作用。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保护心血管系统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黄芪能扩张冠状动脉，改善心肌供血，降低血压，对心血管系统具有保护作用。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黄芪的药理作用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抗氧化应激机制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黄芪中的抗氧化成分能清除自由基，减轻氧化应激反应，从而保护细胞免受损伤。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保护心血管机制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黄芪中的活性成分能扩张血管、降低血液粘稠度、改善微循环，从而保护心血管系统。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调节能量代谢机制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黄芪可通过改善线粒体功能、促进ATP生成等途径，调节能量代谢，缓解疲劳。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调节免疫机制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黄芪通过激活免疫细胞、促进细胞因子生成等途径，调节人体免疫功能。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黄芪作用机制探讨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黄芪在运动康复中的临床应用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提高肌肉力量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黄芪可以促进肌肉蛋白质合成，增加肌肉横截面积，从而提高肌肉力量和耐力。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改善心肺功能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黄芪能够增强心肌收缩力，扩张血管，降低血压，改善心肺功能，提高运动时的氧利用率。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促进神经传导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黄芪中的有效成分可以促进神经传导，提高运动神经的反应速度和准确性。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改善运动功能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https://d.book118.com/848032115024006032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2024-09-09T11:27:01.758</cp:lastPrinted>
  <dcterms:created xsi:type="dcterms:W3CDTF">2024-09-09T03:27:01Z</dcterms:created>
  <dcterms:modified xsi:type="dcterms:W3CDTF">2024-09-09T03:27:03Z</dcterms:modified>
</cp:coreProperties>
</file>