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00C66-69F8-432C-B14B-21DCD6F56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187B7-EB7C-465F-A8D8-094DE1178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C92A6-FAC8-4E67-9739-4A980D2E9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9C89B-90A9-4C1E-B865-81AF3440B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8814CE-2F3E-4BA7-94F0-F453FA080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6239D5-D9BD-4485-91F4-375360208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12A3F3-6F14-49FF-BB80-6B12D04FD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6C9D66-97FE-4390-9B5E-4A5690202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C0C17C-AE55-496E-93CB-A91438B81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3E15B-7E63-4583-92F9-BEF94A36C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3F5DD-2CBA-4F87-93A4-E5A1A1ADC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32135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耳鼻咽喉应用解剖和生理护理课件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耳鼻咽喉应用解剖学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耳鼻咽喉生理学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耳鼻咽喉护理学基础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耳鼻咽喉常见疾病及护理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耳鼻咽喉疾病预防与保健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耳鼻咽喉应用解剖学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423" b="1642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耳部解剖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包括外耳、中耳和内耳三个部分，每个部分都有其特定的结构和功能。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包括耳廓和外耳道，主要作用是收集声音。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包括鼓膜、听骨和鼓室等结构，主要作用是传导声音。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包括耳蜗和前庭器官等结构，主要作用是感受声音和平衡。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耳部结构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外耳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中耳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52" b="1675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包括外鼻、鼻腔和鼻窦三个部分，每个部分都有其特定的结构和功能。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鼻部结构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包括鼻梁、鼻翼和鼻孔等结构，主要作用是呼吸和嗅觉。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包括上、中、下鼻甲和鼻道等结构，主要作用是调温和湿润空气。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包括额窦、上颌窦、筛窦和蝶窦等结构，主要作用是增加鼻腔共鸣和减轻重力对鼻腔的压迫。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鼻部解剖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咽喉部结构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咽喉部解剖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包括口咽、喉咽和食管三个部分，每个部分都有其特定的结构和功能。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包括软腭、扁桃体和舌等结构，主要作用是吞咽和发声。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包括会厌、声带和梨状窝等结构，主要作用是保护呼吸道和消化道的入口。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连接口咽和胃的管道，主要作用是输送食物。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耳鼻咽喉生理学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听觉是人体感受声音刺激的生理过程。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听觉的产生依赖于声波通过外耳和中耳组成的传音系统传导到内耳，引起耳蜗基底膜振动，进而产生神经冲动，最终由大脑皮层处理声音信息。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听觉生理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54" r="321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嗅觉是人体通过鼻腔感受气味分子刺激的生理过程。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气味分子通过鼻腔内的嗅觉受体细胞与神经末梢接触，引发神经冲动，传递到大脑皮层，最终形成嗅觉。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嗅觉生理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呼吸是人体吸入氧气和呼出二氧化碳的生理过程。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呼吸通过肺和呼吸道来实现，吸入的氧气通过肺泡进入血液，与血红蛋白结合，随血液循环输送到全身各组织器官，同时将代谢产生的二氧化碳排出体外。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37" r="229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https://d.book118.com/848032135034006030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2024-09-06T14:04:29.551</cp:lastPrinted>
  <dcterms:created xsi:type="dcterms:W3CDTF">2024-09-06T06:04:29Z</dcterms:created>
  <dcterms:modified xsi:type="dcterms:W3CDTF">2024-09-06T06:04:31Z</dcterms:modified>
</cp:coreProperties>
</file>