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A2D53-2523-4D9F-AFE2-D96DBBAE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BB419-5DFB-48AC-AA22-89EE31B06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C41F9-1D70-44A6-AED2-807CBFEF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78491-6AE6-4A6A-9682-4E73EA9A6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E6953-6CA2-4E37-8817-919D2DEB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E051E-1971-43CE-9F93-CF3500874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DBE67-9DB6-4F33-8A85-01AFEA76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B4EC6-B574-4170-A41E-BD61C6B31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55DF3-4F52-4D1F-990C-82F32221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FD289-2973-4D9D-BAA8-2B2BD918A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5F0AA-8E54-4AE7-AAC1-E7E62B7CB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3021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《睡眠呼吸障碍》ppt课件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睡眠呼吸障碍概述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睡眠呼吸障碍的病因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睡眠呼吸障碍的治疗方法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睡眠呼吸障碍的预防与日常护理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睡眠呼吸障碍的案例分析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睡眠呼吸障碍概述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对睡眠呼吸障碍的定义和主要分类进行解释。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睡眠呼吸障碍是指在睡眠过程中出现的呼吸系统问题，导致睡眠质量下降和身体健康受损。根据不同的病因和表现，睡眠呼吸障碍可分为中枢性睡眠呼吸障碍、阻塞性睡眠呼吸障碍、睡眠相关低通气疾病等。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31" r="22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列举睡眠呼吸障碍的主要症状和表现。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睡眠呼吸障碍的症状和表现多种多样，常见的包括夜间打鼾、呼吸暂停、憋气、夜间觉醒等。这些症状可能导致白天疲劳、注意力不集中、记忆力下降等。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介绍诊断睡眠呼吸障碍的标准和流程。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诊断睡眠呼吸障碍需要进行专业的医学检查，包括睡眠监测、肺功能检查、喉镜检查等。医生会根据患者的症状、体征和检查结果进行综合评估，确定是否存在睡眠呼吸障碍，并制定相应的治疗方案。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睡眠呼吸障碍的病因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52" r="12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肥胖患者由于呼吸道周围脂肪堆积，可能导致呼吸道狭窄，增加睡眠呼吸障碍的风险。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肥胖与呼吸道结构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部分患者可能天生呼吸道结构异常，如鼻腔狭窄、喉腔狭窄等，也可能导致睡眠呼吸障碍。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呼吸道结构异常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肥胖与呼吸道结构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神经系统对呼吸的调节在睡眠中尤为重要，神经系统的异常可能导致睡眠呼吸障碍。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睡眠状态的变化会影响呼吸调节，如深度睡眠时，中枢神经对呼吸的调节可能发生变化，导致睡眠呼吸障碍。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神经系统与呼吸调节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睡眠状态与呼吸调节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神经调节异常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333" b="8333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如长期吸烟、饮酒等不良生活习惯可能影响呼吸道健康，增加睡眠呼吸障碍的风险。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如空气污染、过敏原等环境因素也可能影响呼吸道健康，导致睡眠呼吸障碍。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遗传因素与个体差异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家族中有睡眠呼吸障碍患者的人群，其患病风险可能增加。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个体差异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不同个体对睡眠呼吸障碍的易感性存在差异，可能与遗传、生活习惯等多种因素有关。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睡眠呼吸障碍的治疗方法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https://d.book118.com/848033021101006032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2024-09-10T04:31:56.501</cp:lastPrinted>
  <dcterms:created xsi:type="dcterms:W3CDTF">2024-09-09T20:31:56Z</dcterms:created>
  <dcterms:modified xsi:type="dcterms:W3CDTF">2024-09-09T20:31:58Z</dcterms:modified>
</cp:coreProperties>
</file>