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1CDEC-D35C-4A71-B860-DD47371D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2E188-AD99-4CF8-9339-448B557D1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3E33-691F-480E-9321-637C8D51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2B9BC-6C1C-479F-8FB8-3FB63AE1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5E27D-503A-48DE-BA8B-53B8F1AD2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EF9DE-96DD-4058-97B0-4D43C3BC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CAA42C-6ADF-4C2A-B19B-B8D382AE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6B37D-E154-4BB7-A48A-F259D38C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79747-1116-455D-8980-D37BB0C95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A14A-AC55-4F1C-B2A3-381D3A77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DD709-BEA1-4BA7-8468-2A7E15FE7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307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89企业安全管理的人力资源与人才储备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人才储备策略与实践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培训与开发安全管理人才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员工参与与企业文化塑造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06" r="294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应对企业安全挑战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随着企业规模的扩大和业务的复杂化，企业面临的安全风险和挑战也日益增多。为了保障企业的稳定运营和持续发展，必须建立完善的安全管理体系，并配备专业的人力资源。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通过加强企业安全管理的人力资源建设，可以提升企业的安全管理水平，有效预防和应对各种安全风险，确保企业的资产、员工和客户安全。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推动安全文化发展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企业安全文化的形成和发展需要全体员工的共同参与和努力。通过培养和引进专业的安全管理人才，可以推动企业安全文化的建设，提高员工的安全意识和技能水平。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介绍企业当前安全管理人力资源的总体情况，包括人员数量、结构、专业背景等。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人才储备计划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阐述企业为加强安全管理而制定的人才储备计划，包括人才引进、培养、激励等方面的措施。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分析企业在安全管理人力资源建设方面面临的挑战，提出相应的解决方案和发展建议。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展望企业未来在安全管理人力资源建设方面的发展规划和目标，包括人才队伍的壮大、专业能力的提升、管理机制的完善等。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当前企业安全管理状况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安全管理体系建设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多数企业已建立安全管理体系，包括安全规章制度、安全责任制、应急预案等。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安全培训与宣传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企业普遍重视员工安全培训与宣传，提高员工安全意识与技能。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定期开展安全检查与隐患排查，及时发现并整改安全隐患。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随着法规标准的不断更新，企业需要不断适应新的安全要求。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法规标准变化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技术手段更新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新技术、新工艺不断涌现，企业需要不断更新技术手段以保障生产安全。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部分员工安全意识薄弱，需要加强安全培训与宣传。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企业应配备足够数量的专业安全管理人员，负责安全管理体系的建设与实施。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安全管理人员配备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人力资源部门应组织安全培训与考核，确保员工掌握必要的安全知识与技能。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安全培训与考核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人力资源部门应积极参与企业安全文化建设，营造全员参与的安全氛围。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人力资源在安全管理中的角色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人力资源规划与安全管理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人力资源规划是企业为实现战略目标，预测未来人力资源需求并制定相应措施的过程，旨在确保企业在需要时具备合适数量和质量的员工。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包括人力资源现状分析、需求预测、供给预测、制定人力资源策略和实施计划等步骤。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人力资源规划概述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规划内容与步骤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安全管理对人力资源的需求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企业需要具备安全意识和技能的员工来确保生产安全，减少事故风险。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人力资源规划对安全管理的影响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合理的人力资源规划可以确保企业拥有足够数量的合格员工，从而保障生产安全。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安全管理与人力资源规划的关联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明确企业对员工安全意识和技能的要求，以及未来安全管理的趋势和挑战。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分析安全管理需求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根据安全管理需求，制定相应的人力资源策略，如招聘、培训、激励等。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制定人力资源策略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667" r="22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将人力资源策略转化为具体的实施计划，包括招聘计划、培训计划、绩效管理计划等。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实施人力资源计划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制定符合安全管理需求的人力资源规划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监控与调整：定期评估人力资源计划的效果，并根据实际情况进行调整和优化。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以上内容，我们可以看到89企业安全管理的人力资源与人才储备对于企业的重要性。为了确保生产安全，企业需要具备安全意识和技能的员工，并通过合理的人力资源规划和策略来吸引、培养和留住这些员工。同时，企业还需要关注未来安全管理的趋势和挑战，不断调整和优化人力资源计划，以适应不断变化的市场环境和企业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制定符合安全管理需求的人力资源规划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人才储备策略与实践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https://d.book118.com/848033075054006045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2024-09-25T21:19:56.761</cp:lastPrinted>
  <dcterms:created xsi:type="dcterms:W3CDTF">2024-09-25T13:19:56Z</dcterms:created>
  <dcterms:modified xsi:type="dcterms:W3CDTF">2024-09-25T13:19:58Z</dcterms:modified>
</cp:coreProperties>
</file>