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F4FEF-A75F-4554-93BA-32DACC01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CD45D-85C0-4BA4-95C5-E5520FA4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A392-CDC0-4D6C-B586-4BFEEEA9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0DC05-9402-4276-B0BE-78E9EBF6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E3956-6EA1-4909-86E9-B1B401C0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4CC8B-03BA-410D-B149-037CC1D7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D302F-7E89-4471-BA73-F5F4DFD6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FF88-CBBB-41CC-BA41-BFA979B9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F7C10-20F0-4B8B-BD21-16DDA9BA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388E-58E5-4D35-B115-3CBA3337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9448B-61F0-4065-9BF5-5AE8618D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314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真猛行业2024年制度优化方案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关键领域制度改进措施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真猛行业近年来发展迅速，市场规模不断扩大，增长率持续保持高位。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真猛行业产业链包括原材料供应、生产制造、销售与服务等多个环节，各环节之间联系紧密。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当前真猛行业竞争激烈，市场参与者众多，但优质企业凭借技术、品牌等优势逐渐脱颖而出。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真猛行业发展概况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部分真猛行业制度长期未进行更新，无法适应行业发展的新形势和新需求。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部分领域存在监管空白，导致市场秩序混乱，不正当竞争行为频发。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部分地区和部门在制度执行上存在不严格、不公正等问题，影响了制度的权威性和公信力。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随着真猛行业的快速发展，原有制度逐渐暴露出不适应、不完善等问题。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行业快速发展带来的挑战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当前真猛行业监管体系存在漏洞和不足，无法全面覆盖行业发展的各个方面。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缺乏有效的制度执行机制和监督机制，导致制度执行不力、监管效果不佳。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制度执行机制不健全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通过优化制度，降低企业运营成本和风险，促进行业整体效率提升。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333" r="23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完善监管制度，确保行业健康、有序发展，保护消费者和投资者利益。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加强行业监管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鼓励企业创新，推动技术进步和产业升级，提升行业竞争力。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制度优化目标设定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确保制度对所有参与者公平公正，避免歧视和不当利益输送。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提高制度透明度，让参与者充分了解规则和要求，促进公平竞争。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透明公开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保持制度的稳定性，同时留有一定的灵活性以适应行业发展和变化。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稳定性与灵活性相结合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既要激励企业积极创新、提升竞争力，也要对违规行为进行有效约束和惩罚。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激励与约束并重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制度优化原则阐述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通过制度优化，预计将降低企业运营成本、提高运营效率，促进行业整体效益提升。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行业效率提升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监管效果改善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创新活力增强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国际竞争力提升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强化监管制度将有助于提高行业规范程度，减少违法违规行为，保护消费者和投资者利益。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鼓励创新的制度将激发企业研发热情，促进行业技术进步和产业升级。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通过制度优化，有望提高国内企业在国际市场的竞争力，拓展海外市场。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预期成果及影响预测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关键领域制度改进措施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建立标准化、透明化的招聘流程，确保选拔到优秀且符合企业文化的人才。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制定完善的员工培训计划，提升员工专业技能和综合素质，促进个人与企业共同发展。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优化绩效考核体系，确保公平公正，激发员工工作积极性和创造力。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提高员工福利待遇，关注员工心理健康，增强员工归属感和忠诚度。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员工福利与关怀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人力资源管理制度改进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精细化成本管理，降低不必要的开支，提高企业盈利能力。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提供全面、准确的财务信息，为企业战略决策提供有力支持。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强化预算编制和执行监控，确保企业资金合理有效使用。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建立健全财务风险预警机制，防范和化解潜在风险。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优化生产计划编制，提高生产计划的准确性和可执行性。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强化质量管理体系建设，提升产品质量和客户满意度。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优化供应链结构，降低采购成本，提高供应链响应速度。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完善设备管理制度，确保设备安全、高效运行，降低维修成本。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生产运营管理制度改进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https://d.book118.com/848033140127006026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2024-09-04T08:36:20.626</cp:lastPrinted>
  <dcterms:created xsi:type="dcterms:W3CDTF">2024-09-04T00:36:20Z</dcterms:created>
  <dcterms:modified xsi:type="dcterms:W3CDTF">2024-09-04T00:36:22Z</dcterms:modified>
</cp:coreProperties>
</file>