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D5FB0-9E45-4729-BE07-606D481F4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E255B-1103-47C3-8DC5-AE9480825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07608-9B73-4B42-AFE3-F84ED6C1C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987A01-8421-4F26-8B08-EA675C5AD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C042F1-BFA8-4E43-A0BD-EDF4FAAC2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A3633F-B190-4654-BE34-4F31F47F5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440219-F661-4687-963C-F49DA364B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38E7C0-623D-4D08-9394-0A847D1D4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C589FB-A6B4-42F7-B208-18ADBCE1B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3C4E3-E369-4D55-851B-B420B5A6D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EDF93-6B03-44A1-A3C2-44220F507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361070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血液透析健康宣教内容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血液透析的过程与注意事项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血液透析患者的日常护理与保健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血液透析患者的自我管理与监测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血液透析的基本知识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血液透析的定义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它主要用于治疗慢性肾衰竭、急性肾损伤以及其他肾脏疾病。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血液透析是一种肾脏替代疗法，通过人工肾脏将体内血液中的毒素和多余水分排出体外，以维持电解质和酸碱平衡。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血液透析的原理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通过半透膜原理，将体内的毒素和多余水分转移到透析液中，再排出体外。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半透膜允许小分子物质如尿素、肌酐等通过，而大分子物质如蛋白质、细胞等则不能通过。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07" r="2380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241" r="262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慢性肾衰竭、急性肾损伤、药物或毒物中毒、严重电解质紊乱和酸碱平衡失调等。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严重出血倾向、严重心肺功能不全、严重感染等。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血液透析的适应症和禁忌症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血液透析的过程与注意事项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了解患者的病情、肾功能、营养状况等，以便制定合适的透析方案。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向患者及家属介绍透析相关知识，减轻焦虑和恐惧情绪，提高治疗依从性。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心理准备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915" r="1291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280" r="1228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确保患者身体状况良好，无感染、发热等症状，准备好急救药品和设备。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身体准备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血液透析前的准备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确保血液能够顺利进入透析器，建立良好的血管通路。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血管通路建立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血液回输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25" b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通过透析器将血液中的毒素和多余水分滤出，同时补充必要的电解质和营养物质。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经过处理的血液回输到患者体内，完成整个透析过程。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血液透析的过程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134" r="1413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24" r="1682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血液透析后的注意事项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适当休息，逐渐恢复体力活动，避免过度劳累。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根据患者情况调整饮食，保证营养摄入，控制水盐摄入。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遵医嘱按时服药，控制血压、血糖等指标，预防并发症。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定期到医院进行肾功能、电解质等检查，以便及时调整治疗方案。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休息与活动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饮食指导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定期复查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血液透析患者的日常护理与保健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https://d.book118.com/848036107022006036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2024-09-15T07:29:19.697</cp:lastPrinted>
  <dcterms:created xsi:type="dcterms:W3CDTF">2024-09-14T23:29:19Z</dcterms:created>
  <dcterms:modified xsi:type="dcterms:W3CDTF">2024-09-14T23:29:21Z</dcterms:modified>
</cp:coreProperties>
</file>