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AB3D3-A739-4217-B71A-E52D2CC0D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F67BB-D41A-40B8-9C1E-BAEEFB26E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CCBFA-DF11-476D-948F-E9DED1D13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E5860-612F-4F17-A747-7F5CBC1BE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C5DC96-F0B3-4975-9D20-37539F2BF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BA510F-05A2-4438-9EF5-DBDE16CAE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93BB64-DFC4-4304-832B-ED9E47AC6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03BEA2-CCAC-4002-98D6-BCA6D1D0A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F5E56-23C2-4E1E-9F10-7D0B82B8F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5C181-C780-4ACC-AA84-2DE69F2F6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96CC1-D3C7-4697-BF86-77D6682AF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430621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医学伦理学与道德问题的讨论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道德问题在医学领域中的体现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医学伦理学与道德问题案例分析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医学伦理学与道德问题应对策略探讨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1282" r="4128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医学伦理学是研究医学领域中的道德问题、道德原则、道德规范及其应用的学科。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医学伦理学起源于古希腊时期，随着医学科学的发展，经历了从医德规范到医学伦理学的演变。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尊重、不伤害、有利、公正。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医德规范、医学研究伦理规范、临床实践伦理规范等。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医学伦理学原则与规范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保障医疗质量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维护患者权益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促进医患关系和谐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推动医学科学发展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医学伦理学在医疗实践中的意义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医学伦理学要求医务人员具备高度的职业道德，遵守医疗规范，提高医疗服务质量。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医学伦理学强调尊重患者的自主权、知情权和隐私权，维护患者的合法权益。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医学伦理学对医学科学研究进行伦理审查和监管，确保医学研究的合法性和道德性，推动医学科学的健康发展。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医学伦理学有助于建立和谐的医患关系，增强患者对医务人员的信任感和满意度。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道德问题在医学领域中的体现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知情同意权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隐私权保护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平等医疗权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46" b="1246"/>
          <a:stretch>
            <a:fillRect/>
          </a:stretch>
        </p:blipFill>
        <p:spPr>
          <a:xfrm>
            <a:off x="624819" y="1389221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6" b="27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79" b="217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患者权益保护问题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医生应向患者充分解释治疗方案、风险及预后，确保患者在充分理解的基础上做出决策。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患者的病历、个人信息等隐私内容应受到严格保护，防止泄露。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无论患者社会地位、经济状况等如何，都应享有平等的医疗服务和资源。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医生应尊重生命，尽最大努力挽救患者生命，不得因任何原因歧视或放弃治疗。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尊重生命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廉洁从医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医生应诚实、准确地记录病历和诊断结果，不得伪造或篡改医疗文件。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医生应遵守职业道德规范，不得收受患者或其家属的红包、礼品等不正当利益。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医生职业道德问题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进行人体实验前，必须确保实验的安全性和合法性，并获得受试者的知情同意。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531" r="1953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375" r="103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人体实验伦理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在动物实验中，应尽量减少动物的痛苦和死亡，并寻求替代方法。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动物实验伦理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在使用基因编辑技术时，应遵守伦理原则，不得滥用或侵犯人类基因信息。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基因编辑技术伦理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医学研究与实验道德问题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医学伦理学与道德问题案例分析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https://d.book118.com/848043062101006045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2024-09-26T04:36:13.421</cp:lastPrinted>
  <dcterms:created xsi:type="dcterms:W3CDTF">2024-09-25T20:36:13Z</dcterms:created>
  <dcterms:modified xsi:type="dcterms:W3CDTF">2024-09-25T20:36:15Z</dcterms:modified>
</cp:coreProperties>
</file>