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03B16-5A1F-44DC-97F1-13FCD95EE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EF2EB-8A2F-4564-A991-690E2DF0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319D7-BD5F-4481-A1CB-394C3980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42C40-E0AC-4FC3-877C-A951FC89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ED8AF-9D59-49AE-83DF-817C848A9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39314-0797-435D-B7AD-FD08A5FC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28B58-FE95-4ECF-8E22-F19D90CF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02344-D9ED-44D7-8D91-C79F9E14E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5FC99-5947-4157-A92C-BA41F684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06C6D-0C9C-4AC9-B08E-BEB1973E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AED0-211C-4E56-A7CC-06884DEA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4310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化妆品配方科学与工艺技术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化妆品配方科学基础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乳化技术及其在化妆品中应用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增稠技术及其在化妆品中应用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防腐技术及其在化妆品中应用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功效成分传递系统设计与实现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化妆品配方科学基础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基础原料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功效原料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辅助原料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2" b="16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化妆品原料及功能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包括水、油脂、蜡类、粉质等，构成化妆品的基质。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如保湿剂、美白剂、防晒剂等，赋予化妆品特殊功效。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包括表面活性剂、香精、色素等，改善化妆品的感官特性和稳定性。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配方设计原则与方法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确保所选用原料及配方对皮肤无刺激、无毒性。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保证产品在储存和使用过程中的物理和化学稳定性。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考虑原料之间的相容性和配伍性，避免产生不良反应。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根据产品宣称的功效，选择合适的功效原料及配方。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功效性评估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配伍性评估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稳定性与安全性评估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通过加速试验、长期试验等方法，预测产品的保质期和稳定性。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采用皮肤刺激性试验、眼刺激性试验等，评价产品的安全性。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根据产品宣称的功效，设计合理的试验方法，验证产品的功效性。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通过试验验证原料之间的相容性和配伍性，确保产品的稳定性和安全性。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根据配方要求，准备各种原料，包括基础油、添加剂、颜料等。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按照一定比例将原料混合均匀，确保产品的一致性和稳定性。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使乳化体系在一定温度和时间内进行熟化，提高产品的稳定性。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通过乳化设备将油相和水相混合，形成稳定的乳化体系。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将熟化后的产品灌装到包装容器中，并进行密封和标签贴附。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灌装与包装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冷却与熟化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pH值调节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搅拌速度和时间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真空度控制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关键工艺参数控制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在乳化、冷却和熟化过程中，需要精确控制温度，以确保产品的稳定性和质量。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根据产品配方要求，调节pH值至合适范围，以保证产品的使用效果和稳定性。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控制搅拌速度和时间，确保原料的充分混合和产品的均匀性。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在乳化过程中，保持一定的真空度，以避免气泡的产生和产品的氧化。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温控设备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自动化控制系统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设备选型及优化建议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配备精确的温控设备，如热交换器、冷却器等，以实现温度的精确控制。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选择高效、稳定的乳化设备，如均质机、搅拌器等，以确保乳化效果和产品质量。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引入自动化控制系统，实现生产过程的自动化和智能化，提高生产效率和产品质量稳定性。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采用高效的真空泵和密封装置，确保真空度的稳定和产品质量。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乳化技术及其在化妆品中应用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乳化剂选择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乳化原理及乳化剂选择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化剂的选择对于乳状液的形成和稳定性至关重要。常用的乳化剂有阴离子型、阳离子型、非离子型和两性离子型等。在选择乳化剂时，需要考虑其HLB值（亲水亲油平衡值）、与油相和水相的相容性、稳定性以及安全性等因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乳化是一种将两种不相溶的液体通过乳化剂的作用，形成均匀稳定的乳状液的过程。在化妆品中，通常是将油相和水相通过乳化剂的作用形成乳状液。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搅拌速度和时间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pH值调节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乳化过程控制要点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在乳化过程中，温度的控制对于乳状液的形成和稳定性至关重要。通常需要将油相和水相分别加热到一定温度，然后在搅拌的条件下将两者混合，形成乳状液。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搅拌速度和时间也是影响乳状液稳定性的重要因素。适当的搅拌速度和时间可以使乳化剂充分分散在油相和水相中，形成稳定的乳状液。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在某些情况下，需要调节乳状液的pH值以提高其稳定性。例如，在含有阴离子型乳化剂的乳状液中，可以通过调节pH值来改变乳化剂的电荷状态，从而提高乳状液的稳定性。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膏霜类化妆品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膏霜类化妆品是典型的乳化产品，其配方中通常含有油相、水相和乳化剂等成分。通过合理的配方设计和工艺控制，可以制备出具有不同功效和适用肤质的膏霜类化妆品。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乳液类化妆品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乳液类化妆品也是常见的乳化产品之一，其配方和制备工艺与膏霜类化妆品相似。不同的是，乳液类化妆品通常具有更轻盈的质地和更快的吸收速度。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卸妆油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卸妆油是一种特殊的乳化产品，其配方中通常含有大量的油脂和乳化剂。通过合理的配方设计和工艺控制，可以制备出具有高效卸妆效果和温和肤感的卸妆油产品。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典型乳化产品案例分析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增稠技术及其在化妆品中应用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https://d.book118.com/848043105064006035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2024-09-14T06:58:52.091</cp:lastPrinted>
  <dcterms:created xsi:type="dcterms:W3CDTF">2024-09-13T22:58:52Z</dcterms:created>
  <dcterms:modified xsi:type="dcterms:W3CDTF">2024-09-13T22:58:53Z</dcterms:modified>
</cp:coreProperties>
</file>