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E51DF8-F6D5-4E7D-B3BC-4686ADD58F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7BD241-27C2-49A7-803F-649A9B314E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F31296-5E47-4F98-A987-520BB82125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2F2BF8-658D-4F10-8A27-7D12DD0411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1514AB-F9F5-4A9B-B10C-A4A304B038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580647-8BBE-4A95-9678-86CF9E366F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130037-CCBB-4133-B958-09838F0A97F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CB7EAF-0893-4653-A22B-A762D42911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276A5E-721D-48C8-A3B4-5DB3B4C14A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A06ECF-6AE3-4AF4-8763-AF5F112350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273D96-55B5-4099-8D28-E4C43E6937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044104032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腹股沟疝的教学查房课件</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腹股沟疝的概述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腹股沟疝的治疗方法</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腹股沟疝的预防与护理</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病例分享与讨论</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腹股沟疝的概述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056" r="3505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腹股沟疝是指腹腔内脏器通过腹股沟区的缺损向体表突出所形成的包块。</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腹股沟疝可分为腹股沟斜疝和腹股沟直疝两种类型。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448" b="1444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腹股沟疝的发病与腹壁强度减弱和腹内压力增高有关。</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腹壁强度减弱导致局部缺损，在腹内压力的作用下，腹腔内脏器向缺损处移位，形成腹股沟疝。</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发病机制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腹股沟区出现可复性包块是腹股沟疝的典型表现，伴有坠胀感或疼痛。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临床表现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通过体格检查和必要的辅助检查，如超声和CT等，可以明确诊断腹股沟疝。</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诊断</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腹股沟疝的治疗方法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保守治疗</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包括疝带、疝托等物理压迫方法，适用于年龄较大、身体状况差、不能耐受手术的患者。</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药物治疗</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对于疼痛等症状，可以使用非处方药进行缓解，但无法根治疝气。</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非手术治疗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9125" r="1912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传统开放手术</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通过切开腹股沟管，将疝囊回纳，然后修补腹股沟管的薄弱区域。</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腹腔镜手术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通过在腹壁上打几个小孔，使用腹腔镜进行操作，具有创伤小、恢复快的优点。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手术治疗的优缺点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优点</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能够根治疝气，避免疝气的进一步发展和并发症的发生。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缺点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手术有一定的风险和并发症，如感染、出血、复发等，术后需要一定时间的恢复。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https://d.book118.com/848044104032006025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2024-09-01T18:30:43.587</cp:lastPrinted>
  <dcterms:created xsi:type="dcterms:W3CDTF">2024-09-01T10:30:43Z</dcterms:created>
  <dcterms:modified xsi:type="dcterms:W3CDTF">2024-09-01T10:30:45Z</dcterms:modified>
</cp:coreProperties>
</file>