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30FA52-AB17-456A-B1B9-C1F7A74212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AB79CB-B586-42C5-B218-1A162F5EA1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7F8CD0-BA79-44A0-B779-E4286943AB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1B4CA7-74B9-44A0-B425-EF9F6838CA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360A2C-1C66-4095-8FB2-F1F4454491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D9FAA7-935C-42EA-A6E2-3CDFCEFC66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7568F6-8280-4EC3-8533-846F778603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E676B0-EF6B-4332-97F7-85DB5AB7D8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8A8924-1C74-43E8-9BDA-9307ED9931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31F70-F237-4E0E-88D6-47E64C8D4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76719F-3DD4-4B69-A56F-C689ED40D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45000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脑机接口技术应用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脑机接口技术概述
 脑机接口技术原理
 脑机接口技术实现方法
 脑机接口技术应用领域
 脑机接口技术挑战与前景
 脑机接口技术伦理与法律问题
 脑机接口技术发展趋势
 脑机接口技术对社会影响</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Subtitle 2"/>
          <p:cNvSpPr>
            <a:spLocks noGrp="1"/>
          </p:cNvSpPr>
          <p:nvPr>
            <p:ph type="subTitle" idx="1"/>
          </p:nvPr>
        </p:nvSpPr>
        <p:spPr/>
        <p:txBody>
          <a:bodyPr/>
          <a:lstStyle/>
          <a:p>
            <a:r>
              <a:t>脑机接口技术应用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脑机接口技术概述</a:t>
            </a:r>
          </a:p>
        </p:txBody>
      </p:sp>
      <p:sp>
        <p:nvSpPr>
          <p:cNvPr id="4" name="Content Placeholder 3"/>
          <p:cNvSpPr>
            <a:spLocks noGrp="1"/>
          </p:cNvSpPr>
          <p:nvPr>
            <p:ph sz="half" idx="2"/>
          </p:nvPr>
        </p:nvSpPr>
        <p:spPr/>
        <p:txBody>
          <a:bodyPr/>
          <a:lstStyle/>
          <a:p>
            <a:r>
              <a:t>1. 脑机接口技术是一种允许人脑与外部设备进行直接通信的技术。</a:t>
            </a:r>
          </a:p>
          <a:p>
            <a:r>
              <a:t>2. 脑机接口技术的工作原理是通过植入或者佩戴传感器来监测脑电活动，然后将这些信号转换成计算机可以理解的形式。</a:t>
            </a:r>
          </a:p>
          <a:p>
            <a:r>
              <a:t>3. 脑机接口技术目前主要用于医疗领域，例如帮助瘫痪患者控制假肢或帮助癫痫患者控制癫痫发作。</a:t>
            </a:r>
          </a:p>
        </p:txBody>
      </p:sp>
      <p:sp>
        <p:nvSpPr>
          <p:cNvPr id="5" name="Text Placeholder 4"/>
          <p:cNvSpPr>
            <a:spLocks noGrp="1"/>
          </p:cNvSpPr>
          <p:nvPr>
            <p:ph type="body" idx="3"/>
          </p:nvPr>
        </p:nvSpPr>
        <p:spPr/>
        <p:txBody>
          <a:bodyPr/>
          <a:lstStyle/>
          <a:p>
            <a:r>
              <a:t>脑机接口技术的类型</a:t>
            </a:r>
          </a:p>
        </p:txBody>
      </p:sp>
      <p:sp>
        <p:nvSpPr>
          <p:cNvPr id="6" name="Content Placeholder 5"/>
          <p:cNvSpPr>
            <a:spLocks noGrp="1"/>
          </p:cNvSpPr>
          <p:nvPr>
            <p:ph sz="half" idx="4"/>
          </p:nvPr>
        </p:nvSpPr>
        <p:spPr/>
        <p:txBody>
          <a:bodyPr/>
          <a:lstStyle/>
          <a:p>
            <a:r>
              <a:t>1. 有创脑机接口技术是指需要对大脑进行手术植入传感器的脑机接口技术。</a:t>
            </a:r>
          </a:p>
          <a:p>
            <a:r>
              <a:t>2. 无创脑机接口技术是指不需要对大脑进行手术植入传感器的脑机接口技术。</a:t>
            </a:r>
          </a:p>
          <a:p>
            <a:r>
              <a:t>3. 目前，大多数脑机接口技术都是有创的，但随着技术的发展，无创脑机接口技术正在变得越来越普遍。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脑机接口技术的应用</a:t>
            </a:r>
          </a:p>
        </p:txBody>
      </p:sp>
      <p:sp>
        <p:nvSpPr>
          <p:cNvPr id="4" name="Content Placeholder 3"/>
          <p:cNvSpPr>
            <a:spLocks noGrp="1"/>
          </p:cNvSpPr>
          <p:nvPr>
            <p:ph sz="half" idx="2"/>
          </p:nvPr>
        </p:nvSpPr>
        <p:spPr/>
        <p:txBody>
          <a:bodyPr/>
          <a:lstStyle/>
          <a:p>
            <a:r>
              <a:t>1. 脑机接口技术目前主要用于医疗领域。</a:t>
            </a:r>
          </a:p>
          <a:p>
            <a:r>
              <a:t>2. 脑机接口技术有望在未来用于其他领域，例如增强现实、虚拟现实和游戏。</a:t>
            </a:r>
          </a:p>
          <a:p>
            <a:r>
              <a:t>3. 脑机接口技术也有可能用于军事领域，例如控制无人机或其他机器人。</a:t>
            </a:r>
          </a:p>
        </p:txBody>
      </p:sp>
      <p:sp>
        <p:nvSpPr>
          <p:cNvPr id="5" name="Text Placeholder 4"/>
          <p:cNvSpPr>
            <a:spLocks noGrp="1"/>
          </p:cNvSpPr>
          <p:nvPr>
            <p:ph type="body" idx="3"/>
          </p:nvPr>
        </p:nvSpPr>
        <p:spPr/>
        <p:txBody>
          <a:bodyPr/>
          <a:lstStyle/>
          <a:p>
            <a:r>
              <a:t>脑机接口技术的挑战</a:t>
            </a:r>
          </a:p>
        </p:txBody>
      </p:sp>
      <p:sp>
        <p:nvSpPr>
          <p:cNvPr id="6" name="Content Placeholder 5"/>
          <p:cNvSpPr>
            <a:spLocks noGrp="1"/>
          </p:cNvSpPr>
          <p:nvPr>
            <p:ph sz="half" idx="4"/>
          </p:nvPr>
        </p:nvSpPr>
        <p:spPr/>
        <p:txBody>
          <a:bodyPr/>
          <a:lstStyle/>
          <a:p>
            <a:r>
              <a:t>1. 脑机接口技术目前还面临着许多挑战，例如技术还不成熟、成本过高和伦理问题。</a:t>
            </a:r>
          </a:p>
          <a:p>
            <a:r>
              <a:t>2. 大脑是一个非常复杂的器官，我们对大脑的了解还很有限。</a:t>
            </a:r>
          </a:p>
          <a:p>
            <a:r>
              <a:t>3. 植入式脑机接口可能会带来风险，例如感染和出血。</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脑机接口技术概述</a:t>
            </a:r>
          </a:p>
        </p:txBody>
      </p:sp>
      <p:sp>
        <p:nvSpPr>
          <p:cNvPr id="3" name="Text Placeholder 2"/>
          <p:cNvSpPr>
            <a:spLocks noGrp="1"/>
          </p:cNvSpPr>
          <p:nvPr>
            <p:ph type="body" idx="1"/>
          </p:nvPr>
        </p:nvSpPr>
        <p:spPr/>
        <p:txBody>
          <a:bodyPr/>
          <a:lstStyle/>
          <a:p>
            <a:r>
              <a:t>脑机接口技术的趋势</a:t>
            </a:r>
          </a:p>
        </p:txBody>
      </p:sp>
      <p:sp>
        <p:nvSpPr>
          <p:cNvPr id="4" name="Content Placeholder 3"/>
          <p:cNvSpPr>
            <a:spLocks noGrp="1"/>
          </p:cNvSpPr>
          <p:nvPr>
            <p:ph sz="half" idx="2"/>
          </p:nvPr>
        </p:nvSpPr>
        <p:spPr/>
        <p:txBody>
          <a:bodyPr/>
          <a:lstStyle/>
          <a:p>
            <a:r>
              <a:t>1. 脑机接口技术正在变得越来越小、更便宜和更易于使用。</a:t>
            </a:r>
          </a:p>
          <a:p>
            <a:r>
              <a:t>2. 无创脑机接口技术正在变得越来越普遍。</a:t>
            </a:r>
          </a:p>
          <a:p>
            <a:r>
              <a:t>3. 脑机接口技术正在被用于越来越多的领域，例如增强现实、虚拟现实和游戏。</a:t>
            </a:r>
          </a:p>
        </p:txBody>
      </p:sp>
      <p:sp>
        <p:nvSpPr>
          <p:cNvPr id="5" name="Text Placeholder 4"/>
          <p:cNvSpPr>
            <a:spLocks noGrp="1"/>
          </p:cNvSpPr>
          <p:nvPr>
            <p:ph type="body" idx="3"/>
          </p:nvPr>
        </p:nvSpPr>
        <p:spPr/>
        <p:txBody>
          <a:bodyPr/>
          <a:lstStyle/>
          <a:p>
            <a:r>
              <a:t>脑机接口技术的未来</a:t>
            </a:r>
          </a:p>
        </p:txBody>
      </p:sp>
      <p:sp>
        <p:nvSpPr>
          <p:cNvPr id="6" name="Content Placeholder 5"/>
          <p:cNvSpPr>
            <a:spLocks noGrp="1"/>
          </p:cNvSpPr>
          <p:nvPr>
            <p:ph sz="half" idx="4"/>
          </p:nvPr>
        </p:nvSpPr>
        <p:spPr/>
        <p:txBody>
          <a:bodyPr/>
          <a:lstStyle/>
          <a:p>
            <a:r>
              <a:t>1. 脑机接口技术有望在未来带来许多新的可能性，例如帮助瘫痪患者走路、帮助盲人看到、帮助聋人听到。</a:t>
            </a:r>
          </a:p>
          <a:p>
            <a:r>
              <a:t>2. 脑机接口技术还有望用于增强健康人的能力，例如提高记忆力或学习能力。</a:t>
            </a:r>
          </a:p>
          <a:p>
            <a:r>
              <a:t>3. 脑机接口技术可能会对社会产生深远的影响，例如改变我们与计算机交互的方式、改变我们对大脑的理解、改变我们对自己的理解。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Subtitle 2"/>
          <p:cNvSpPr>
            <a:spLocks noGrp="1"/>
          </p:cNvSpPr>
          <p:nvPr>
            <p:ph type="subTitle" idx="1"/>
          </p:nvPr>
        </p:nvSpPr>
        <p:spPr/>
        <p:txBody>
          <a:bodyPr/>
          <a:lstStyle/>
          <a:p>
            <a:r>
              <a:t>脑机接口技术应用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Text Placeholder 2"/>
          <p:cNvSpPr>
            <a:spLocks noGrp="1"/>
          </p:cNvSpPr>
          <p:nvPr>
            <p:ph type="body" idx="1"/>
          </p:nvPr>
        </p:nvSpPr>
        <p:spPr/>
        <p:txBody>
          <a:bodyPr/>
          <a:lstStyle/>
          <a:p>
            <a:r>
              <a:t>*脑机接口技术的基本原理，</a:t>
            </a:r>
          </a:p>
        </p:txBody>
      </p:sp>
      <p:sp>
        <p:nvSpPr>
          <p:cNvPr id="4" name="Content Placeholder 3"/>
          <p:cNvSpPr>
            <a:spLocks noGrp="1"/>
          </p:cNvSpPr>
          <p:nvPr>
            <p:ph sz="half" idx="2"/>
          </p:nvPr>
        </p:nvSpPr>
        <p:spPr/>
        <p:txBody>
          <a:bodyPr/>
          <a:lstStyle/>
          <a:p>
            <a:r>
              <a:t>1. 脑机接口技术是指在人或动物的大脑与计算机或其他设备之间建立一种直接的连接，使人或动物可以利用大脑的活动来控制计算机或其他设备。</a:t>
            </a:r>
          </a:p>
          <a:p>
            <a:r>
              <a:t>2. 脑机接口技术可以分为侵入式和非侵入式两种。其中，侵入式脑机接口技术需要在人或动物的大脑中植入电极或其他传感器，以检测或刺激神经信号。而非侵入式脑机接口技术则不需要在人或动物的大脑中植入任何器件，而是通过测量头皮上的脑电波或其他脑活动信号来建立与大脑的连接。</a:t>
            </a:r>
          </a:p>
          <a:p>
            <a:r>
              <a:t>3. 脑机接口技术可以用于多种应用，包括增强残疾人的能力（如控制假肢）、治疗神经系统疾病（如帕金森病和癫痫）、以及探索意识的本质等。</a:t>
            </a:r>
          </a:p>
          <a:p>
            <a:r>
              <a:t>* 脑机接口技术的关键技术</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 电极技术：脑机接口技术需要使用电极来检测或刺激神经信号。电极的技术性能，包括电极材料、电极结构、电极尺寸等，对脑机接口技术性能有很大的影响。</a:t>
            </a:r>
          </a:p>
          <a:p>
            <a:r>
              <a:t>2. 信号处理技术：脑机接口技术需要对检测到的神经信号进行处理，以提取出有用的信息。常用的信号处理技术包括滤波、放大、特征提取等。</a:t>
            </a:r>
          </a:p>
          <a:p>
            <a:r>
              <a:t>3. 控制算法：脑机接口技术需要使用控制算法来将提取到的神经信号转化为计算机或其他设备的控制指令。常用的控制算法包括线性回归、非线性回归、深度学习等。</a:t>
            </a:r>
          </a:p>
          <a:p>
            <a:r>
              <a:t>* 脑机接口技术面临的挑战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1. 脑机接口技术面临着许多挑战，包括：</a:t>
            </a:r>
          </a:p>
          <a:p>
            <a:r>
              <a:t>- 生物相容性：脑机接口技术需要与人或动物的大脑直接接触，因此必须具有良好的生物相容性，以避免对大脑造成伤害。</a:t>
            </a:r>
          </a:p>
          <a:p>
            <a:r>
              <a:t>- 信号噪声：大脑中的神经信号非常微弱，并且很容易受到来自环境的噪声干扰。因此，脑机接口技术需要能够有效地去除噪声，以提取出有用的神经信号。</a:t>
            </a:r>
          </a:p>
          <a:p>
            <a:r>
              <a:t>- 稳定性：脑机接口技术需要能够长期稳定地工作，以保证其应用的可靠性。</a:t>
            </a:r>
          </a:p>
          <a:p>
            <a:r>
              <a:t>2. 脑机接口技术的发展趋势</a:t>
            </a:r>
          </a:p>
        </p:txBody>
      </p:sp>
      <p:sp>
        <p:nvSpPr>
          <p:cNvPr id="5" name="Text Placeholder 4"/>
          <p:cNvSpPr>
            <a:spLocks noGrp="1"/>
          </p:cNvSpPr>
          <p:nvPr>
            <p:ph type="body" idx="3"/>
          </p:nvPr>
        </p:nvSpPr>
        <p:spPr/>
        <p:txBody>
          <a:bodyPr/>
          <a:lstStyle/>
          <a:p>
            <a:r>
              <a:t>，</a:t>
            </a:r>
          </a:p>
        </p:txBody>
      </p:sp>
      <p:sp>
        <p:nvSpPr>
          <p:cNvPr id="6" name="Content Placeholder 5"/>
          <p:cNvSpPr>
            <a:spLocks noGrp="1"/>
          </p:cNvSpPr>
          <p:nvPr>
            <p:ph sz="half" idx="4"/>
          </p:nvPr>
        </p:nvSpPr>
        <p:spPr/>
        <p:txBody>
          <a:bodyPr/>
          <a:lstStyle/>
          <a:p>
            <a:r>
              <a:t>1. 脑机接口技术正在快速发展，其应用领域也在不断扩大。目前，脑机接口技术已在残疾人康复、神经系统疾病治疗、脑科学研究等领域取得了广泛的应用。</a:t>
            </a:r>
          </a:p>
          <a:p>
            <a:r>
              <a:t>2. 随着脑机接口技术的发展，其成本也在不断下降。这将使脑机接口技术能够惠及更多的患者和用户。</a:t>
            </a:r>
          </a:p>
          <a:p>
            <a:r>
              <a:t>3. 脑机接口技术的前景非常广阔。未来，脑机接口技术有可能被应用于更广泛的领域，如娱乐、教育、军事等。</a:t>
            </a:r>
          </a:p>
          <a:p>
            <a:r>
              <a:t>4. 脑机接口技术面临的伦理挑战</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脑机接口技术原理</a:t>
            </a:r>
          </a:p>
        </p:txBody>
      </p:sp>
      <p:sp>
        <p:nvSpPr>
          <p:cNvPr id="3" name="Text Placeholder 2"/>
          <p:cNvSpPr>
            <a:spLocks noGrp="1"/>
          </p:cNvSpPr>
          <p:nvPr>
            <p:ph type="body" idx="1"/>
          </p:nvPr>
        </p:nvSpPr>
        <p:spPr/>
        <p:txBody>
          <a:bodyPr/>
          <a:lstStyle/>
          <a:p>
            <a:r>
              <a:t>，</a:t>
            </a:r>
          </a:p>
        </p:txBody>
      </p:sp>
      <p:sp>
        <p:nvSpPr>
          <p:cNvPr id="4" name="Content Placeholder 3"/>
          <p:cNvSpPr>
            <a:spLocks noGrp="1"/>
          </p:cNvSpPr>
          <p:nvPr>
            <p:ph sz="half" idx="2"/>
          </p:nvPr>
        </p:nvSpPr>
        <p:spPr/>
        <p:txBody>
          <a:bodyPr/>
          <a:lstStyle/>
          <a:p>
            <a:r>
              <a:t>1. 脑机接口技术的发展也引发了一些伦理问题，包括：</a:t>
            </a:r>
          </a:p>
          <a:p>
            <a:r>
              <a:t>- 隐私：脑机接口技术可以读取人或动物的大脑活动，这可能会泄露个人隐私。</a:t>
            </a:r>
          </a:p>
          <a:p>
            <a:r>
              <a:t>- 安全：脑机接口技术可以控制人或动物的行为，这可能会被用于犯罪或恐怖活动。</a:t>
            </a:r>
          </a:p>
          <a:p>
            <a:r>
              <a:t>- 身份：脑机接口技术可能会改变人或动物的身份，这可能会引发伦理和法律问题。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脑机接口技术实现方法</a:t>
            </a:r>
          </a:p>
        </p:txBody>
      </p:sp>
      <p:sp>
        <p:nvSpPr>
          <p:cNvPr id="3" name="Subtitle 2"/>
          <p:cNvSpPr>
            <a:spLocks noGrp="1"/>
          </p:cNvSpPr>
          <p:nvPr>
            <p:ph type="subTitle" idx="1"/>
          </p:nvPr>
        </p:nvSpPr>
        <p:spPr/>
        <p:txBody>
          <a:bodyPr/>
          <a:lstStyle/>
          <a:p>
            <a:r>
              <a:t>脑机接口技术应用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脑机接口技术实现方法</a:t>
            </a:r>
          </a:p>
        </p:txBody>
      </p:sp>
      <p:sp>
        <p:nvSpPr>
          <p:cNvPr id="3" name="Text Placeholder 2"/>
          <p:cNvSpPr>
            <a:spLocks noGrp="1"/>
          </p:cNvSpPr>
          <p:nvPr>
            <p:ph type="body" idx="1"/>
          </p:nvPr>
        </p:nvSpPr>
        <p:spPr/>
        <p:txBody>
          <a:bodyPr/>
          <a:lstStyle/>
          <a:p>
            <a:r>
              <a:t>侵入式脑机接口技术</a:t>
            </a:r>
          </a:p>
        </p:txBody>
      </p:sp>
      <p:sp>
        <p:nvSpPr>
          <p:cNvPr id="4" name="Content Placeholder 3"/>
          <p:cNvSpPr>
            <a:spLocks noGrp="1"/>
          </p:cNvSpPr>
          <p:nvPr>
            <p:ph sz="half" idx="2"/>
          </p:nvPr>
        </p:nvSpPr>
        <p:spPr/>
        <p:txBody>
          <a:bodyPr/>
          <a:lstStyle/>
          <a:p>
            <a:r>
              <a:t>1. 概念与原理：</a:t>
            </a:r>
          </a:p>
          <a:p>
            <a:r>
              <a:t>  - 侵入式脑机接口技术是将电极直接植入大脑皮层，与神经元建立直接的物理连接，实现脑信号的读取和输出。</a:t>
            </a:r>
          </a:p>
          <a:p>
            <a:r>
              <a:t>  - 电极植入方式包括穿刺式、微丝电极植入、电极阵列植入等。</a:t>
            </a:r>
          </a:p>
          <a:p>
            <a:r>
              <a:t>2. 优点与局限：</a:t>
            </a:r>
          </a:p>
          <a:p>
            <a:r>
              <a:t>  - 优点：具有高时间分辨率和空间分辨率，能够记录和刺激特定神经元的活动，实现精细的脑机控制。</a:t>
            </a:r>
          </a:p>
          <a:p>
            <a:r>
              <a:t>  - 局限：侵入性操作风险高，容易引起感染、出血等并发症，且电极植入的位置和数量有限，难以满足复杂脑功能调控的需求。</a:t>
            </a:r>
          </a:p>
        </p:txBody>
      </p:sp>
      <p:sp>
        <p:nvSpPr>
          <p:cNvPr id="5" name="Text Placeholder 4"/>
          <p:cNvSpPr>
            <a:spLocks noGrp="1"/>
          </p:cNvSpPr>
          <p:nvPr>
            <p:ph type="body" idx="3"/>
          </p:nvPr>
        </p:nvSpPr>
        <p:spPr/>
        <p:txBody>
          <a:bodyPr/>
          <a:lstStyle/>
          <a:p>
            <a:r>
              <a:t>非侵入式脑机接口技术</a:t>
            </a:r>
          </a:p>
        </p:txBody>
      </p:sp>
      <p:sp>
        <p:nvSpPr>
          <p:cNvPr id="6" name="Content Placeholder 5"/>
          <p:cNvSpPr>
            <a:spLocks noGrp="1"/>
          </p:cNvSpPr>
          <p:nvPr>
            <p:ph sz="half" idx="4"/>
          </p:nvPr>
        </p:nvSpPr>
        <p:spPr/>
        <p:txBody>
          <a:bodyPr/>
          <a:lstStyle/>
          <a:p>
            <a:r>
              <a:t>1. 概念与原理：</a:t>
            </a:r>
          </a:p>
          <a:p>
            <a:r>
              <a:t>  - 非侵入式脑机接口技术是通过非手术的方式，利用头皮电极或脑磁图仪等设备，记录和分析脑电信号，实现脑信号的读取和输出。</a:t>
            </a:r>
          </a:p>
          <a:p>
            <a:r>
              <a:t>  - 常用技术包括脑电图（EEG）、脑磁图（MEG）、近红外脑成像（NIRS）、功能性磁共振成像（fMRI）等。</a:t>
            </a:r>
          </a:p>
          <a:p>
            <a:r>
              <a:t>2. 优点与局限：</a:t>
            </a:r>
          </a:p>
          <a:p>
            <a:r>
              <a:t>  - 优点：安全性高，无创伤性，便于重复使用，适用于各种人群，且能够记录覆盖广泛脑区的脑信号。</a:t>
            </a:r>
          </a:p>
          <a:p>
            <a:r>
              <a:t>  - 局限：信号质量相对较差，时间和空间分辨率不如侵入式脑机接口技术，对环境噪声和个体差异敏感，干扰因素较多。</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脑机接口技术实现方法</a:t>
            </a:r>
          </a:p>
        </p:txBody>
      </p:sp>
      <p:sp>
        <p:nvSpPr>
          <p:cNvPr id="3" name="Content Placeholder 2"/>
          <p:cNvSpPr>
            <a:spLocks noGrp="1"/>
          </p:cNvSpPr>
          <p:nvPr>
            <p:ph sz="half" idx="2"/>
          </p:nvPr>
        </p:nvSpPr>
        <p:spPr/>
        <p:txBody>
          <a:bodyPr/>
          <a:lstStyle/>
          <a:p>
            <a:r>
              <a:t>1. 概念与原理：</a:t>
            </a:r>
          </a:p>
          <a:p>
            <a:r>
              <a:t>  - 微创脑机接口技术介于侵入式和非侵入式脑机接口技术之间，通过微小创伤或微创手术植入电极，实现脑信号的读取和输出。</a:t>
            </a:r>
          </a:p>
          <a:p>
            <a:r>
              <a:t>  - 常用技术包括皮层电极植入、脑室内电极植入、深部脑刺激（DBS）等。</a:t>
            </a:r>
          </a:p>
          <a:p>
            <a:r>
              <a:t>2. 优点与局限：</a:t>
            </a:r>
          </a:p>
          <a:p>
            <a:r>
              <a:t>  - 优点：创伤性较小，手术风险低于侵入式脑机接口技术，同时具有比非侵入式脑机接口技术更好的信号质量和时空分辨率。</a:t>
            </a:r>
          </a:p>
          <a:p>
            <a:r>
              <a:t>  - 局限：仍存在一定的手术风险，植入物的稳定性和安全性需要进一步提高，且电极植入的位置和数量也受到限制。</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微创脑机接口技术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脑机接口技术应用领域</a:t>
            </a:r>
          </a:p>
        </p:txBody>
      </p:sp>
      <p:sp>
        <p:nvSpPr>
          <p:cNvPr id="3" name="Subtitle 2"/>
          <p:cNvSpPr>
            <a:spLocks noGrp="1"/>
          </p:cNvSpPr>
          <p:nvPr>
            <p:ph type="subTitle" idx="1"/>
          </p:nvPr>
        </p:nvSpPr>
        <p:spPr/>
        <p:txBody>
          <a:bodyPr/>
          <a:lstStyle/>
          <a:p>
            <a:r>
              <a:t>脑机接口技术应用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脑机接口技术应用领域</a:t>
            </a:r>
          </a:p>
        </p:txBody>
      </p:sp>
      <p:sp>
        <p:nvSpPr>
          <p:cNvPr id="3" name="Text Placeholder 2"/>
          <p:cNvSpPr>
            <a:spLocks noGrp="1"/>
          </p:cNvSpPr>
          <p:nvPr>
            <p:ph type="body" idx="1"/>
          </p:nvPr>
        </p:nvSpPr>
        <p:spPr/>
        <p:txBody>
          <a:bodyPr/>
          <a:lstStyle/>
          <a:p>
            <a:r>
              <a:t>医疗康复：</a:t>
            </a:r>
          </a:p>
        </p:txBody>
      </p:sp>
      <p:sp>
        <p:nvSpPr>
          <p:cNvPr id="4" name="Content Placeholder 3"/>
          <p:cNvSpPr>
            <a:spLocks noGrp="1"/>
          </p:cNvSpPr>
          <p:nvPr>
            <p:ph sz="half" idx="2"/>
          </p:nvPr>
        </p:nvSpPr>
        <p:spPr/>
        <p:txBody>
          <a:bodyPr/>
          <a:lstStyle/>
          <a:p>
            <a:r>
              <a:t>1. 脑机接口技术在神经系统疾病康复中的应用前景广阔。</a:t>
            </a:r>
          </a:p>
          <a:p>
            <a:r>
              <a:t>2. 脑机接口技术可用于治疗帕金森病、阿尔茨海默病、中风和脊髓损伤等神经系统疾病。</a:t>
            </a:r>
          </a:p>
          <a:p>
            <a:r>
              <a:t>3. 脑机接口技术可作为一种新的治疗方法，帮助患者恢复失去的功能，或减轻症状。</a:t>
            </a:r>
          </a:p>
        </p:txBody>
      </p:sp>
      <p:sp>
        <p:nvSpPr>
          <p:cNvPr id="5" name="Text Placeholder 4"/>
          <p:cNvSpPr>
            <a:spLocks noGrp="1"/>
          </p:cNvSpPr>
          <p:nvPr>
            <p:ph type="body" idx="3"/>
          </p:nvPr>
        </p:nvSpPr>
        <p:spPr/>
        <p:txBody>
          <a:bodyPr/>
          <a:lstStyle/>
          <a:p>
            <a:r>
              <a:t>脑控义肢：</a:t>
            </a:r>
          </a:p>
        </p:txBody>
      </p:sp>
      <p:sp>
        <p:nvSpPr>
          <p:cNvPr id="6" name="Content Placeholder 5"/>
          <p:cNvSpPr>
            <a:spLocks noGrp="1"/>
          </p:cNvSpPr>
          <p:nvPr>
            <p:ph sz="half" idx="4"/>
          </p:nvPr>
        </p:nvSpPr>
        <p:spPr/>
        <p:txBody>
          <a:bodyPr/>
          <a:lstStyle/>
          <a:p>
            <a:r>
              <a:t>1. 脑机接口技术在控制假肢方面具有重大突破。</a:t>
            </a:r>
          </a:p>
          <a:p>
            <a:r>
              <a:t>2. 脑机接口技术可使截肢者通过思想控制假肢，实现更加自然和直观的运动。</a:t>
            </a:r>
          </a:p>
          <a:p>
            <a:r>
              <a:t>3. 脑机接口技术在控制假肢方面的应用，为截肢者带来了新的希望，使他们能够重新获得失去的功能。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脑机接口技术应用领域</a:t>
            </a:r>
          </a:p>
        </p:txBody>
      </p:sp>
      <p:sp>
        <p:nvSpPr>
          <p:cNvPr id="3" name="Text Placeholder 2"/>
          <p:cNvSpPr>
            <a:spLocks noGrp="1"/>
          </p:cNvSpPr>
          <p:nvPr>
            <p:ph type="body" idx="1"/>
          </p:nvPr>
        </p:nvSpPr>
        <p:spPr/>
        <p:txBody>
          <a:bodyPr/>
          <a:lstStyle/>
          <a:p>
            <a:r>
              <a:t>虚拟现实与增强现实：</a:t>
            </a:r>
          </a:p>
        </p:txBody>
      </p:sp>
      <p:sp>
        <p:nvSpPr>
          <p:cNvPr id="4" name="Content Placeholder 3"/>
          <p:cNvSpPr>
            <a:spLocks noGrp="1"/>
          </p:cNvSpPr>
          <p:nvPr>
            <p:ph sz="half" idx="2"/>
          </p:nvPr>
        </p:nvSpPr>
        <p:spPr/>
        <p:txBody>
          <a:bodyPr/>
          <a:lstStyle/>
          <a:p>
            <a:r>
              <a:t>1. 脑机接口技术在虚拟现实和增强现实领域具有广泛的应用前景。</a:t>
            </a:r>
          </a:p>
          <a:p>
            <a:r>
              <a:t>2. 脑机接口技术可使虚拟现实和增强现实体验更加逼真和身临其境。</a:t>
            </a:r>
          </a:p>
          <a:p>
            <a:r>
              <a:t>3. 脑机接口技术可用于创建新的虚拟现实和增强现实应用，为用户带来全新的体验。</a:t>
            </a:r>
          </a:p>
        </p:txBody>
      </p:sp>
      <p:sp>
        <p:nvSpPr>
          <p:cNvPr id="5" name="Text Placeholder 4"/>
          <p:cNvSpPr>
            <a:spLocks noGrp="1"/>
          </p:cNvSpPr>
          <p:nvPr>
            <p:ph type="body" idx="3"/>
          </p:nvPr>
        </p:nvSpPr>
        <p:spPr/>
        <p:txBody>
          <a:bodyPr/>
          <a:lstStyle/>
          <a:p>
            <a:r>
              <a:t>游戏娱乐：</a:t>
            </a:r>
          </a:p>
        </p:txBody>
      </p:sp>
      <p:sp>
        <p:nvSpPr>
          <p:cNvPr id="6" name="Content Placeholder 5"/>
          <p:cNvSpPr>
            <a:spLocks noGrp="1"/>
          </p:cNvSpPr>
          <p:nvPr>
            <p:ph sz="half" idx="4"/>
          </p:nvPr>
        </p:nvSpPr>
        <p:spPr/>
        <p:txBody>
          <a:bodyPr/>
          <a:lstStyle/>
          <a:p>
            <a:r>
              <a:t>1. 脑机接口技术在游戏娱乐领域具有巨大的潜力。</a:t>
            </a:r>
          </a:p>
          <a:p>
            <a:r>
              <a:t>2. 脑机接口技术可使游戏玩家通过思想控制游戏角色，实现更加自然和直观的操控。</a:t>
            </a:r>
          </a:p>
          <a:p>
            <a:r>
              <a:t>3. 脑机接口技术在游戏娱乐领域的应用，为游戏玩家带来了新的游戏体验，使游戏变得更加有趣和刺激。</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https://d.book118.com/848045000113006047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脑机接口技术概述</vt:lpstr>
      <vt:lpstr> 脑机接口技术概述</vt:lpstr>
      <vt:lpstr> 脑机接口技术概述</vt:lpstr>
      <vt:lpstr> 脑机接口技术概述</vt:lpstr>
      <vt:lpstr> 脑机接口技术原理</vt:lpstr>
      <vt:lpstr>#. 脑机接口技术原理</vt:lpstr>
      <vt:lpstr>#. 脑机接口技术原理</vt:lpstr>
      <vt:lpstr>#. 脑机接口技术原理</vt:lpstr>
      <vt:lpstr> 脑机接口技术实现方法</vt:lpstr>
      <vt:lpstr> 脑机接口技术实现方法</vt:lpstr>
      <vt:lpstr> 脑机接口技术实现方法</vt:lpstr>
      <vt:lpstr> 脑机接口技术应用领域</vt:lpstr>
      <vt:lpstr>#. 脑机接口技术应用领域</vt:lpstr>
      <vt:lpstr>#. 脑机接口技术应用领域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2024-09-29T01:59:46.836</cp:lastPrinted>
  <dcterms:created xsi:type="dcterms:W3CDTF">2024-09-28T17:59:46Z</dcterms:created>
  <dcterms:modified xsi:type="dcterms:W3CDTF">2024-09-28T17:59:48Z</dcterms:modified>
</cp:coreProperties>
</file>