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B6D4CB-230D-4922-AE27-E12258CD4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865885-332E-4A22-8069-1BC6723C5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54AC13-2EC2-47FD-8DD4-682AF8B31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7763B9-75A4-475E-927E-0342723B2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4DD3E2-033D-4E9D-AC42-5722EC85D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4FF93A-9EB5-4226-83EE-9D9E5527C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1311F2-E4CC-44D2-ADED-F50670DC3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44D44E-41D1-451A-AF7C-D1FE3848F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738E21-F471-47A9-A46A-99E52B82E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90916D-E962-4117-9C47-C87BE1817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778AA-6F5B-41B0-AA07-9403C31E6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4500102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PTN关键技术伪线仿真PWE3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PTN网络架构与关键技术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伪线仿真PWE3原理及实现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PWE3在PTN网络中的应用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PWE3与其他技术比较及优势分析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未来发展趋势与挑战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传送网IP化趋势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随着IP业务的爆炸式增长，传送网逐渐从以TDM为主向以IP为主转变，PTN技术应运而生。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PTN技术需求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PTN技术需要提供一种可靠的、高效的、具有电信级QoS保障的数据传输解决方案，以满足运营商对多业务承载和高质量传输的需求。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PWE3的作用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PWE3（Pseudo Wire Emulation Edge-to-Edge）是一种在PTN网络中实现电路仿真和业务承载的关键技术，通过仿真传统TDM电路，为运营商提供了一种平滑过渡和逐步演进的方式。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PTN特点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PTN具有统计复用、灵活的带宽管理、丰富的OAM功能和电信级QoS保障等特点，适用于承载高质量的数据业务。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PTN与SDH/MSTP比较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相比于SDH/MSTP，PTN具有更高的带宽利用率、更灵活的调度能力和更强的业务承载能力。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PTN定义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PTN（Packet Transport Network）即分组传送网，是一种基于分组交换、面向连接的多业务统一传送技术。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PTN技术概述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PWE3（Pseudo Wire Emulation Edge-to-Edge）是一种端到端的伪线仿真技术，用于在分组交换网络中实现传统TDM电路的仿真和承载。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1377" r="1137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PWE3原理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PWE3通过在分组交换网络的边缘节点进行电路仿真，将TDM业务封装成伪线（PW）进行传输，从而实现了TDM电路在分组网络中的透明传输。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PWE3应用场景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PWE3适用于承载TDM语音、数据专线、移动回传等多种业务场景，为运营商提供了一种高效、灵活的业务承载方案。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PWE3技术简介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PTN网络架构与关键技术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PTN网络采用分层架构，包括接入层、汇聚层和核心层，各层之间通过标准接口进行连接和通信。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分层架构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PTN网络支持多种业务承载，如以太网、TDM、ATM等，实现多业务统一承载和网络融合。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多业务承载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269" b="269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PTN网络具备高可靠性设计，采用保护倒换、冗余配置等技术手段，确保网络稳定运行和业务不中断。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可靠性设计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PTN网络架构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伪线仿真PWE3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PWE3（Pseudo Wire Emulation Edge-to-Edge）是一种在分组交换网络上实现电路仿真的技术，通过封装和映射机制将电路交换业务转换为分组交换业务，实现电路交换网和分组交换网的融合。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MPLS-TP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MPLS-TP（MPLS Transport Profile）是PTN网络的核心技术之一，基于MPLS架构进行增强和改进，提供面向连接的、可靠的、高效的数据传输服务。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OAM机制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PTN网络具备完善的OAM（Operations, Administration and Maintenance）机制，支持故障检测、定位、性能监测等功能，确保网络的可用性和可维护性。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25622" y="1610913"/>
            <a:ext cx="1852143" cy="1852143"/>
          </a:xfrm>
          <a:prstGeom prst="pi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233524" y="1626467"/>
            <a:ext cx="1852143" cy="1852143"/>
          </a:xfrm>
          <a:prstGeom prst="pi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98430" y="1642250"/>
            <a:ext cx="1852143" cy="1852143"/>
          </a:xfrm>
          <a:prstGeom prst="pi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PTN与IP网络融合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4842" y="3656692"/>
            <a:ext cx="3286271" cy="490334"/>
            <a:chOff x="1094842" y="3656692"/>
            <a:chExt cx="3286271" cy="490334"/>
          </a:xfrm>
        </p:grpSpPr>
        <p:sp>
          <p:nvSpPr>
            <p:cNvPr id="28" name="TextBox 28"/>
            <p:cNvSpPr txBox="1"/>
            <p:nvPr/>
          </p:nvSpPr>
          <p:spPr>
            <a:xfrm>
              <a:off x="1094842" y="3656692"/>
              <a:ext cx="3286271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统一承载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38418" y="4258816"/>
            <a:ext cx="3286271" cy="1875094"/>
            <a:chOff x="1138418" y="4258816"/>
            <a:chExt cx="3286271" cy="1875094"/>
          </a:xfrm>
        </p:grpSpPr>
        <p:sp>
          <p:nvSpPr>
            <p:cNvPr id="30" name="TextBox 30"/>
            <p:cNvSpPr txBox="1"/>
            <p:nvPr/>
          </p:nvSpPr>
          <p:spPr>
            <a:xfrm>
              <a:off x="1138418" y="425881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PTN网络可以与IP网络进行融合，实现统一承载。通过PW（Pseudo Wire）技术将不同业务映射到统一的PTN网络中，提高网络利用率和简化网络结构。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472363" y="3656692"/>
            <a:ext cx="3286271" cy="490334"/>
            <a:chOff x="4472363" y="3656692"/>
            <a:chExt cx="3286271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4472363" y="3656692"/>
              <a:ext cx="3286271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互联互通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15940" y="4258816"/>
            <a:ext cx="3286271" cy="1875094"/>
            <a:chOff x="4515940" y="4258816"/>
            <a:chExt cx="3286271" cy="1875094"/>
          </a:xfrm>
        </p:grpSpPr>
        <p:sp>
          <p:nvSpPr>
            <p:cNvPr id="34" name="TextBox 34"/>
            <p:cNvSpPr txBox="1"/>
            <p:nvPr/>
          </p:nvSpPr>
          <p:spPr>
            <a:xfrm>
              <a:off x="4515940" y="425881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PTN网络与IP网络可以实现互联互通，通过标准接口和协议进行连接和通信。这使得PTN网络可以充分利用IP网络的灵活性和扩展性，同时保持自身的高可靠性和性能优势。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850924" y="3656692"/>
            <a:ext cx="3264661" cy="490334"/>
            <a:chOff x="7850924" y="3656692"/>
            <a:chExt cx="3264661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850924" y="3656692"/>
              <a:ext cx="3264661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业务融合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94501" y="4258816"/>
            <a:ext cx="3286271" cy="1875094"/>
            <a:chOff x="7894501" y="4258816"/>
            <a:chExt cx="3286271" cy="1875094"/>
          </a:xfrm>
        </p:grpSpPr>
        <p:sp>
          <p:nvSpPr>
            <p:cNvPr id="38" name="TextBox 38"/>
            <p:cNvSpPr txBox="1"/>
            <p:nvPr/>
          </p:nvSpPr>
          <p:spPr>
            <a:xfrm>
              <a:off x="7894501" y="425881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PTN网络与IP网络的融合可以实现业务的融合。通过PWE3等技术手段，将传统电路交换业务与分组交换业务进行融合，提供多样化的业务类型和灵活的业务调度能力。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伪线仿真PWE3原理及实现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PWE3（Pseudo-Wire Emulation Edge-to-Edge）是一种在分组交换网络（如IP/MPLS）上仿真传统电路交换网络（如TDM/ATM/FR）的业务的技术。它通过在分组网络上建立一条仿真电路，使得分组网络能够像电路交换网络一样提供可靠的、面向连接的数据传输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仿真技术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PWE3中，来自电路交换网络的数据被封装在分组中，并在分组网络的两个边缘节点之间进行传输。封装过程包括添加分组头、进行必要的协议转换等。在接收端，被封装的数据被解封装并还原成原始的电路交换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分组封装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PWE3基本原理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MPLS伪线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MPLS伪线是实现PWE3的一种常见方式。它利用MPLS的标签交换路径（LSP）来仿真电路交换网络的连接。在这种方式下，MPLS标签被用作电路标识符，并通过LSP在分组网络中传输。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VPLS（Virtual Private LAN Se…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VPLS是一种基于MPLS的二层VPN技术，它可以用来仿真LAN业务。在VPLS中，多个站点通过MPLS网络连接起来，形成一个虚拟的局域网。每个站点都可以像在同一个LAN中一样进行通信。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PWE3实现方式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https://d.book118.com/848045001024006036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2024-09-15T08:29:57.622</cp:lastPrinted>
  <dcterms:created xsi:type="dcterms:W3CDTF">2024-09-15T00:29:57Z</dcterms:created>
  <dcterms:modified xsi:type="dcterms:W3CDTF">2024-09-15T00:29:59Z</dcterms:modified>
</cp:coreProperties>
</file>