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71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9144000" cy="6858000"/>
  <p:notesSz cx="6858000" cy="9144000"/>
  <p:embeddedFontLst>
    <p:embeddedFont>
      <p:font typeface="Verdana" panose="020B0604030504040204" pitchFamily="2" charset="0"/>
      <p:regular r:id="rId27"/>
      <p:bold r:id="rId28"/>
      <p:italic r:id="rId29"/>
      <p:boldItalic r:id="rId30"/>
    </p:embeddedFont>
    <p:embeddedFont>
      <p:font typeface="华文新魏" panose="02010800040101010101" pitchFamily="2" charset="-122"/>
      <p:regular r:id="rId31"/>
    </p:embeddedFont>
    <p:embeddedFont>
      <p:font typeface="迷你简启体" panose="03000509000000000000" pitchFamily="1" charset="-122"/>
      <p:regular r:id="rId32"/>
    </p:embeddedFont>
    <p:embeddedFont>
      <p:font typeface="微软雅黑" panose="020B0503020204020204" pitchFamily="2" charset="-122"/>
      <p:regular r:id="rId33"/>
      <p:bold r:id="rId34"/>
    </p:embeddedFont>
  </p:embeddedFontLst>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font" Target="fonts/font1.fntdata" /><Relationship Id="rId28" Type="http://schemas.openxmlformats.org/officeDocument/2006/relationships/font" Target="fonts/font2.fntdata" /><Relationship Id="rId29" Type="http://schemas.openxmlformats.org/officeDocument/2006/relationships/font" Target="fonts/font3.fntdata" /><Relationship Id="rId3" Type="http://schemas.openxmlformats.org/officeDocument/2006/relationships/slide" Target="slides/slide1.xml" /><Relationship Id="rId30" Type="http://schemas.openxmlformats.org/officeDocument/2006/relationships/font" Target="fonts/font4.fntdata" /><Relationship Id="rId31" Type="http://schemas.openxmlformats.org/officeDocument/2006/relationships/font" Target="fonts/font5.fntdata" /><Relationship Id="rId32" Type="http://schemas.openxmlformats.org/officeDocument/2006/relationships/font" Target="fonts/font6.fntdata" /><Relationship Id="rId33" Type="http://schemas.openxmlformats.org/officeDocument/2006/relationships/font" Target="fonts/font7.fntdata" /><Relationship Id="rId34" Type="http://schemas.openxmlformats.org/officeDocument/2006/relationships/font" Target="fonts/font8.fntdata"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0A2D3B-BF35-4742-B411-54F358E76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1A6F3-2918-4361-9EBF-8E3F405A1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CF98DF-222E-476B-A6BA-A15466F80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19D2AF-33E6-44DF-AC9A-7EA3F05EA7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12F4B0-140B-4D0D-9B24-074DBC46FE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B89756-FEA5-445B-8074-693AFD9211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E3105B-F9D1-4A89-8E79-01FD32D4B4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EF610-EED8-45E7-AAB9-4F914568C6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8B8A38-59AE-4782-B439-8B12087348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559490-DBE5-4C17-81ED-A137B3BE28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A6952A-90F3-4577-97B3-5388CC154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4" name="Rectangle 3" descr="Light horizontal"/>
          <p:cNvSpPr>
            <a:spLocks noChangeArrowheads="1"/>
          </p:cNvSpPr>
          <p:nvPr/>
        </p:nvSpPr>
        <p:spPr bwMode="gray">
          <a:xfrm>
            <a:off x="0" y="9525"/>
            <a:ext cx="1476375" cy="6848475"/>
          </a:xfrm>
          <a:prstGeom prst="rect">
            <a:avLst/>
          </a:prstGeom>
          <a:pattFill prst="ltHorz">
            <a:fgClr>
              <a:schemeClr val="bg2"/>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5" name="Rectangle 4"/>
          <p:cNvSpPr>
            <a:spLocks noChangeArrowheads="1"/>
          </p:cNvSpPr>
          <p:nvPr/>
        </p:nvSpPr>
        <p:spPr bwMode="ltGray">
          <a:xfrm flipV="1">
            <a:off x="0" y="4267200"/>
            <a:ext cx="9144000" cy="1106488"/>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6" name="AutoShape 5"/>
          <p:cNvSpPr>
            <a:spLocks noChangeArrowheads="1"/>
          </p:cNvSpPr>
          <p:nvPr/>
        </p:nvSpPr>
        <p:spPr bwMode="ltGray">
          <a:xfrm>
            <a:off x="1474788" y="5156200"/>
            <a:ext cx="7129462" cy="504825"/>
          </a:xfrm>
          <a:prstGeom prst="roundRect">
            <a:avLst>
              <a:gd name="adj" fmla="val 16667"/>
            </a:avLst>
          </a:prstGeom>
          <a:solidFill>
            <a:schemeClr val="tx1"/>
          </a:solidFill>
          <a:ln w="38100" algn="ctr">
            <a:solidFill>
              <a:schemeClr val="bg1"/>
            </a:solidFill>
            <a:round/>
          </a:ln>
        </p:spPr>
        <p:txBody>
          <a:bodyPr wrap="none" anchor="ct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1241094" name="Rectangle 6"/>
          <p:cNvSpPr>
            <a:spLocks noGrp="1" noChangeArrowheads="1"/>
          </p:cNvSpPr>
          <p:nvPr>
            <p:ph type="ctrTitle"/>
          </p:nvPr>
        </p:nvSpPr>
        <p:spPr bwMode="auto">
          <a:xfrm>
            <a:off x="1447800" y="3548063"/>
            <a:ext cx="7239000" cy="1371600"/>
          </a:xfrm>
        </p:spPr>
        <p:txBody>
          <a:bodyPr/>
          <a:lstStyle>
            <a:lvl1pPr algn="l">
              <a:defRPr sz="4000" b="1">
                <a:solidFill>
                  <a:schemeClr val="tx1"/>
                </a:solidFill>
              </a:defRPr>
            </a:lvl1pPr>
          </a:lstStyle>
          <a:p>
            <a:pPr lvl="0"/>
            <a:r>
              <a:rPr lang="zh-CN" altLang="en-US" noProof="0"/>
              <a:t>单击此处编辑母版标题样式</a:t>
            </a:r>
          </a:p>
        </p:txBody>
      </p:sp>
      <p:sp>
        <p:nvSpPr>
          <p:cNvPr id="1241095" name="Rectangle 7"/>
          <p:cNvSpPr>
            <a:spLocks noGrp="1" noChangeArrowheads="1"/>
          </p:cNvSpPr>
          <p:nvPr>
            <p:ph type="subTitle" idx="1"/>
          </p:nvPr>
        </p:nvSpPr>
        <p:spPr bwMode="white">
          <a:xfrm>
            <a:off x="1614488" y="5224463"/>
            <a:ext cx="6858000" cy="381000"/>
          </a:xfrm>
        </p:spPr>
        <p:txBody>
          <a:bodyPr/>
          <a:lstStyle>
            <a:lvl1pPr marL="0" indent="0">
              <a:buFont typeface="Wingdings" pitchFamily="2" charset="2"/>
              <a:buNone/>
              <a:defRPr sz="1400" b="1">
                <a:solidFill>
                  <a:schemeClr val="bg1"/>
                </a:solidFill>
              </a:defRPr>
            </a:lvl1pPr>
          </a:lstStyle>
          <a:p>
            <a:pPr lvl="0"/>
            <a:r>
              <a:rPr lang="zh-CN" altLang="en-US" noProof="0"/>
              <a:t>单击此处编辑母版副标题样式</a:t>
            </a:r>
          </a:p>
        </p:txBody>
      </p:sp>
    </p:spTree>
    <p:extLst>
      <p:ext uri="{BB962C8B-B14F-4D97-AF65-F5344CB8AC3E}">
        <p14:creationId xmlns:p14="http://schemas.microsoft.com/office/powerpoint/2010/main" val="2367971953"/>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7"/>
          <p:cNvSpPr>
            <a:spLocks noGrp="1" noChangeArrowheads="1"/>
          </p:cNvSpPr>
          <p:nvPr>
            <p:ph type="dt" sz="half" idx="10"/>
          </p:nvPr>
        </p:nvSpPr>
        <p:spPr/>
        <p:txBody>
          <a:bodyPr/>
          <a:lstStyle>
            <a:lvl1pPr>
              <a:defRPr/>
            </a:lvl1pPr>
          </a:lstStyle>
          <a:p>
            <a:pPr>
              <a:defRPr/>
            </a:pPr>
            <a:fld id="{3894CF35-6D4B-43ED-863C-F508C90CB5A9}" type="datetime1">
              <a:rPr lang="zh-CN" altLang="en-US"/>
              <a:pPr>
                <a:defRPr/>
              </a:pPr>
              <a:t>2018/11/13</a:t>
            </a:fld>
            <a:endParaRPr lang="en-US" altLang="zh-CN"/>
          </a:p>
        </p:txBody>
      </p:sp>
      <p:sp>
        <p:nvSpPr>
          <p:cNvPr id="5" name="Rectangle 8"/>
          <p:cNvSpPr>
            <a:spLocks noGrp="1" noChangeArrowheads="1"/>
          </p:cNvSpPr>
          <p:nvPr>
            <p:ph type="ftr" sz="quarter" idx="11"/>
          </p:nvPr>
        </p:nvSpPr>
        <p:spPr/>
        <p:txBody>
          <a:bodyPr/>
          <a:lstStyle>
            <a:lvl1pPr>
              <a:defRPr/>
            </a:lvl1pPr>
          </a:lstStyle>
          <a:p>
            <a:pPr>
              <a:defRPr/>
            </a:pPr>
            <a:endParaRPr lang="zh-CN" altLang="en-US"/>
          </a:p>
        </p:txBody>
      </p:sp>
      <p:sp>
        <p:nvSpPr>
          <p:cNvPr id="6" name="Rectangle 9"/>
          <p:cNvSpPr>
            <a:spLocks noGrp="1" noChangeArrowheads="1"/>
          </p:cNvSpPr>
          <p:nvPr>
            <p:ph type="sldNum" sz="quarter" idx="12"/>
          </p:nvPr>
        </p:nvSpPr>
        <p:spPr/>
        <p:txBody>
          <a:bodyPr/>
          <a:lstStyle>
            <a:lvl1pPr>
              <a:defRPr/>
            </a:lvl1pPr>
          </a:lstStyle>
          <a:p>
            <a:pPr>
              <a:defRPr/>
            </a:pPr>
            <a:fld id="{1A34E139-B08E-47E8-B6B7-9AAF1BDD1BB6}" type="slidenum">
              <a:rPr lang="zh-CN" altLang="en-US"/>
              <a:pPr>
                <a:defRPr/>
              </a:pPr>
              <a:t>‹#›</a:t>
            </a:fld>
            <a:endParaRPr lang="en-US" altLang="zh-CN"/>
          </a:p>
        </p:txBody>
      </p:sp>
    </p:spTree>
    <p:extLst>
      <p:ext uri="{BB962C8B-B14F-4D97-AF65-F5344CB8AC3E}">
        <p14:creationId xmlns:p14="http://schemas.microsoft.com/office/powerpoint/2010/main" val="2107502766"/>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p>
        </p:txBody>
      </p:sp>
      <p:sp>
        <p:nvSpPr>
          <p:cNvPr id="4" name="Rectangle 7"/>
          <p:cNvSpPr>
            <a:spLocks noGrp="1" noChangeArrowheads="1"/>
          </p:cNvSpPr>
          <p:nvPr>
            <p:ph type="dt" sz="half" idx="10"/>
          </p:nvPr>
        </p:nvSpPr>
        <p:spPr/>
        <p:txBody>
          <a:bodyPr/>
          <a:lstStyle>
            <a:lvl1pPr>
              <a:defRPr/>
            </a:lvl1pPr>
          </a:lstStyle>
          <a:p>
            <a:pPr>
              <a:defRPr/>
            </a:pPr>
            <a:fld id="{BE9A6C2A-1E44-43DD-80D2-D183F822C5C6}" type="datetime1">
              <a:rPr lang="zh-CN" altLang="en-US"/>
              <a:pPr>
                <a:defRPr/>
              </a:pPr>
              <a:t>2018/11/13</a:t>
            </a:fld>
            <a:endParaRPr lang="en-US" altLang="zh-CN"/>
          </a:p>
        </p:txBody>
      </p:sp>
      <p:sp>
        <p:nvSpPr>
          <p:cNvPr id="5" name="Rectangle 8"/>
          <p:cNvSpPr>
            <a:spLocks noGrp="1" noChangeArrowheads="1"/>
          </p:cNvSpPr>
          <p:nvPr>
            <p:ph type="ftr" sz="quarter" idx="11"/>
          </p:nvPr>
        </p:nvSpPr>
        <p:spPr/>
        <p:txBody>
          <a:bodyPr/>
          <a:lstStyle>
            <a:lvl1pPr>
              <a:defRPr/>
            </a:lvl1pPr>
          </a:lstStyle>
          <a:p>
            <a:pPr>
              <a:defRPr/>
            </a:pPr>
            <a:endParaRPr lang="zh-CN" altLang="en-US"/>
          </a:p>
        </p:txBody>
      </p:sp>
      <p:sp>
        <p:nvSpPr>
          <p:cNvPr id="6" name="Rectangle 9"/>
          <p:cNvSpPr>
            <a:spLocks noGrp="1" noChangeArrowheads="1"/>
          </p:cNvSpPr>
          <p:nvPr>
            <p:ph type="sldNum" sz="quarter" idx="12"/>
          </p:nvPr>
        </p:nvSpPr>
        <p:spPr/>
        <p:txBody>
          <a:bodyPr/>
          <a:lstStyle>
            <a:lvl1pPr>
              <a:defRPr/>
            </a:lvl1pPr>
          </a:lstStyle>
          <a:p>
            <a:pPr>
              <a:defRPr/>
            </a:pPr>
            <a:fld id="{E624FA82-38A1-4B98-BA32-F0317F4C45FE}" type="slidenum">
              <a:rPr lang="zh-CN" altLang="en-US"/>
              <a:pPr>
                <a:defRPr/>
              </a:pPr>
              <a:t>‹#›</a:t>
            </a:fld>
            <a:endParaRPr lang="en-US" altLang="zh-CN"/>
          </a:p>
        </p:txBody>
      </p:sp>
    </p:spTree>
    <p:extLst>
      <p:ext uri="{BB962C8B-B14F-4D97-AF65-F5344CB8AC3E}">
        <p14:creationId xmlns:p14="http://schemas.microsoft.com/office/powerpoint/2010/main" val="1287962215"/>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457200" y="1076325"/>
            <a:ext cx="4038600" cy="5248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076325"/>
            <a:ext cx="4038600" cy="52482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7"/>
          <p:cNvSpPr>
            <a:spLocks noGrp="1" noChangeArrowheads="1"/>
          </p:cNvSpPr>
          <p:nvPr>
            <p:ph type="dt" sz="half" idx="10"/>
          </p:nvPr>
        </p:nvSpPr>
        <p:spPr/>
        <p:txBody>
          <a:bodyPr/>
          <a:lstStyle>
            <a:lvl1pPr>
              <a:defRPr/>
            </a:lvl1pPr>
          </a:lstStyle>
          <a:p>
            <a:pPr>
              <a:defRPr/>
            </a:pPr>
            <a:fld id="{89D3BB09-BCE8-45B7-A2FE-A6767A67D9BF}" type="datetime1">
              <a:rPr lang="zh-CN" altLang="en-US"/>
              <a:pPr>
                <a:defRPr/>
              </a:pPr>
              <a:t>2018/11/13</a:t>
            </a:fld>
            <a:endParaRPr lang="en-US" altLang="zh-CN"/>
          </a:p>
        </p:txBody>
      </p:sp>
      <p:sp>
        <p:nvSpPr>
          <p:cNvPr id="6" name="Rectangle 8"/>
          <p:cNvSpPr>
            <a:spLocks noGrp="1" noChangeArrowheads="1"/>
          </p:cNvSpPr>
          <p:nvPr>
            <p:ph type="ftr" sz="quarter" idx="11"/>
          </p:nvPr>
        </p:nvSpPr>
        <p:spPr/>
        <p:txBody>
          <a:bodyPr/>
          <a:lstStyle>
            <a:lvl1pPr>
              <a:defRPr/>
            </a:lvl1pPr>
          </a:lstStyle>
          <a:p>
            <a:pPr>
              <a:defRPr/>
            </a:pPr>
            <a:endParaRPr lang="zh-CN" altLang="en-US"/>
          </a:p>
        </p:txBody>
      </p:sp>
      <p:sp>
        <p:nvSpPr>
          <p:cNvPr id="7" name="Rectangle 9"/>
          <p:cNvSpPr>
            <a:spLocks noGrp="1" noChangeArrowheads="1"/>
          </p:cNvSpPr>
          <p:nvPr>
            <p:ph type="sldNum" sz="quarter" idx="12"/>
          </p:nvPr>
        </p:nvSpPr>
        <p:spPr/>
        <p:txBody>
          <a:bodyPr/>
          <a:lstStyle>
            <a:lvl1pPr>
              <a:defRPr/>
            </a:lvl1pPr>
          </a:lstStyle>
          <a:p>
            <a:pPr>
              <a:defRPr/>
            </a:pPr>
            <a:fld id="{A3C38C70-1A95-4982-B705-373C06988070}" type="slidenum">
              <a:rPr lang="zh-CN" altLang="en-US"/>
              <a:pPr>
                <a:defRPr/>
              </a:pPr>
              <a:t>‹#›</a:t>
            </a:fld>
            <a:endParaRPr lang="en-US" altLang="zh-CN"/>
          </a:p>
        </p:txBody>
      </p:sp>
    </p:spTree>
    <p:extLst>
      <p:ext uri="{BB962C8B-B14F-4D97-AF65-F5344CB8AC3E}">
        <p14:creationId xmlns:p14="http://schemas.microsoft.com/office/powerpoint/2010/main" val="506719722"/>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7"/>
          <p:cNvSpPr>
            <a:spLocks noGrp="1" noChangeArrowheads="1"/>
          </p:cNvSpPr>
          <p:nvPr>
            <p:ph type="dt" sz="half" idx="10"/>
          </p:nvPr>
        </p:nvSpPr>
        <p:spPr/>
        <p:txBody>
          <a:bodyPr/>
          <a:lstStyle>
            <a:lvl1pPr>
              <a:defRPr/>
            </a:lvl1pPr>
          </a:lstStyle>
          <a:p>
            <a:pPr>
              <a:defRPr/>
            </a:pPr>
            <a:fld id="{0AAF6459-188B-4C95-BB46-4710BD34917A}" type="datetime1">
              <a:rPr lang="zh-CN" altLang="en-US"/>
              <a:pPr>
                <a:defRPr/>
              </a:pPr>
              <a:t>2018/11/13</a:t>
            </a:fld>
            <a:endParaRPr lang="en-US" altLang="zh-CN"/>
          </a:p>
        </p:txBody>
      </p:sp>
      <p:sp>
        <p:nvSpPr>
          <p:cNvPr id="8" name="Rectangle 8"/>
          <p:cNvSpPr>
            <a:spLocks noGrp="1" noChangeArrowheads="1"/>
          </p:cNvSpPr>
          <p:nvPr>
            <p:ph type="ftr" sz="quarter" idx="11"/>
          </p:nvPr>
        </p:nvSpPr>
        <p:spPr/>
        <p:txBody>
          <a:bodyPr/>
          <a:lstStyle>
            <a:lvl1pPr>
              <a:defRPr/>
            </a:lvl1pPr>
          </a:lstStyle>
          <a:p>
            <a:pPr>
              <a:defRPr/>
            </a:pPr>
            <a:endParaRPr lang="zh-CN" altLang="en-US"/>
          </a:p>
        </p:txBody>
      </p:sp>
      <p:sp>
        <p:nvSpPr>
          <p:cNvPr id="9" name="Rectangle 9"/>
          <p:cNvSpPr>
            <a:spLocks noGrp="1" noChangeArrowheads="1"/>
          </p:cNvSpPr>
          <p:nvPr>
            <p:ph type="sldNum" sz="quarter" idx="12"/>
          </p:nvPr>
        </p:nvSpPr>
        <p:spPr/>
        <p:txBody>
          <a:bodyPr/>
          <a:lstStyle>
            <a:lvl1pPr>
              <a:defRPr/>
            </a:lvl1pPr>
          </a:lstStyle>
          <a:p>
            <a:pPr>
              <a:defRPr/>
            </a:pPr>
            <a:fld id="{70A9606D-CC14-4866-A32C-78B24FFFF229}" type="slidenum">
              <a:rPr lang="zh-CN" altLang="en-US"/>
              <a:pPr>
                <a:defRPr/>
              </a:pPr>
              <a:t>‹#›</a:t>
            </a:fld>
            <a:endParaRPr lang="en-US" altLang="zh-CN"/>
          </a:p>
        </p:txBody>
      </p:sp>
    </p:spTree>
    <p:extLst>
      <p:ext uri="{BB962C8B-B14F-4D97-AF65-F5344CB8AC3E}">
        <p14:creationId xmlns:p14="http://schemas.microsoft.com/office/powerpoint/2010/main" val="1418881512"/>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Rectangle 7"/>
          <p:cNvSpPr>
            <a:spLocks noGrp="1" noChangeArrowheads="1"/>
          </p:cNvSpPr>
          <p:nvPr>
            <p:ph type="dt" sz="half" idx="10"/>
          </p:nvPr>
        </p:nvSpPr>
        <p:spPr/>
        <p:txBody>
          <a:bodyPr/>
          <a:lstStyle>
            <a:lvl1pPr>
              <a:defRPr/>
            </a:lvl1pPr>
          </a:lstStyle>
          <a:p>
            <a:pPr>
              <a:defRPr/>
            </a:pPr>
            <a:fld id="{1DDF647C-51BD-4092-A19D-BDC6339318EA}" type="datetime1">
              <a:rPr lang="zh-CN" altLang="en-US"/>
              <a:pPr>
                <a:defRPr/>
              </a:pPr>
              <a:t>2018/11/13</a:t>
            </a:fld>
            <a:endParaRPr lang="en-US" altLang="zh-CN"/>
          </a:p>
        </p:txBody>
      </p:sp>
      <p:sp>
        <p:nvSpPr>
          <p:cNvPr id="4" name="Rectangle 8"/>
          <p:cNvSpPr>
            <a:spLocks noGrp="1" noChangeArrowheads="1"/>
          </p:cNvSpPr>
          <p:nvPr>
            <p:ph type="ftr" sz="quarter" idx="11"/>
          </p:nvPr>
        </p:nvSpPr>
        <p:spPr/>
        <p:txBody>
          <a:bodyPr/>
          <a:lstStyle>
            <a:lvl1pPr>
              <a:defRPr/>
            </a:lvl1pPr>
          </a:lstStyle>
          <a:p>
            <a:pPr>
              <a:defRPr/>
            </a:pPr>
            <a:endParaRPr lang="zh-CN" altLang="en-US"/>
          </a:p>
        </p:txBody>
      </p:sp>
      <p:sp>
        <p:nvSpPr>
          <p:cNvPr id="5" name="Rectangle 9"/>
          <p:cNvSpPr>
            <a:spLocks noGrp="1" noChangeArrowheads="1"/>
          </p:cNvSpPr>
          <p:nvPr>
            <p:ph type="sldNum" sz="quarter" idx="12"/>
          </p:nvPr>
        </p:nvSpPr>
        <p:spPr/>
        <p:txBody>
          <a:bodyPr/>
          <a:lstStyle>
            <a:lvl1pPr>
              <a:defRPr/>
            </a:lvl1pPr>
          </a:lstStyle>
          <a:p>
            <a:pPr>
              <a:defRPr/>
            </a:pPr>
            <a:fld id="{5145F254-2E54-454E-9B5B-3C137E48DE94}" type="slidenum">
              <a:rPr lang="zh-CN" altLang="en-US"/>
              <a:pPr>
                <a:defRPr/>
              </a:pPr>
              <a:t>‹#›</a:t>
            </a:fld>
            <a:endParaRPr lang="en-US" altLang="zh-CN"/>
          </a:p>
        </p:txBody>
      </p:sp>
    </p:spTree>
    <p:extLst>
      <p:ext uri="{BB962C8B-B14F-4D97-AF65-F5344CB8AC3E}">
        <p14:creationId xmlns:p14="http://schemas.microsoft.com/office/powerpoint/2010/main" val="821056484"/>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7"/>
          <p:cNvSpPr>
            <a:spLocks noGrp="1" noChangeArrowheads="1"/>
          </p:cNvSpPr>
          <p:nvPr>
            <p:ph type="dt" sz="half" idx="10"/>
          </p:nvPr>
        </p:nvSpPr>
        <p:spPr/>
        <p:txBody>
          <a:bodyPr/>
          <a:lstStyle>
            <a:lvl1pPr>
              <a:defRPr/>
            </a:lvl1pPr>
          </a:lstStyle>
          <a:p>
            <a:pPr>
              <a:defRPr/>
            </a:pPr>
            <a:fld id="{ADB6D1B7-B858-4D29-8008-399686FF4EF3}" type="datetime1">
              <a:rPr lang="zh-CN" altLang="en-US"/>
              <a:pPr>
                <a:defRPr/>
              </a:pPr>
              <a:t>2018/11/13</a:t>
            </a:fld>
            <a:endParaRPr lang="en-US" altLang="zh-CN"/>
          </a:p>
        </p:txBody>
      </p:sp>
      <p:sp>
        <p:nvSpPr>
          <p:cNvPr id="3" name="Rectangle 8"/>
          <p:cNvSpPr>
            <a:spLocks noGrp="1" noChangeArrowheads="1"/>
          </p:cNvSpPr>
          <p:nvPr>
            <p:ph type="ftr" sz="quarter" idx="11"/>
          </p:nvPr>
        </p:nvSpPr>
        <p:spPr/>
        <p:txBody>
          <a:bodyPr/>
          <a:lstStyle>
            <a:lvl1pPr>
              <a:defRPr/>
            </a:lvl1pPr>
          </a:lstStyle>
          <a:p>
            <a:pPr>
              <a:defRPr/>
            </a:pPr>
            <a:endParaRPr lang="zh-CN" altLang="en-US"/>
          </a:p>
        </p:txBody>
      </p:sp>
      <p:sp>
        <p:nvSpPr>
          <p:cNvPr id="4" name="Rectangle 9"/>
          <p:cNvSpPr>
            <a:spLocks noGrp="1" noChangeArrowheads="1"/>
          </p:cNvSpPr>
          <p:nvPr>
            <p:ph type="sldNum" sz="quarter" idx="12"/>
          </p:nvPr>
        </p:nvSpPr>
        <p:spPr/>
        <p:txBody>
          <a:bodyPr/>
          <a:lstStyle>
            <a:lvl1pPr>
              <a:defRPr/>
            </a:lvl1pPr>
          </a:lstStyle>
          <a:p>
            <a:pPr>
              <a:defRPr/>
            </a:pPr>
            <a:fld id="{B53F0AFD-2F0F-4571-82BD-84FA98CCCC6C}" type="slidenum">
              <a:rPr lang="zh-CN" altLang="en-US"/>
              <a:pPr>
                <a:defRPr/>
              </a:pPr>
              <a:t>‹#›</a:t>
            </a:fld>
            <a:endParaRPr lang="en-US" altLang="zh-CN"/>
          </a:p>
        </p:txBody>
      </p:sp>
    </p:spTree>
    <p:extLst>
      <p:ext uri="{BB962C8B-B14F-4D97-AF65-F5344CB8AC3E}">
        <p14:creationId xmlns:p14="http://schemas.microsoft.com/office/powerpoint/2010/main" val="39686849"/>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a:t>单击此处编辑母版标题样式</a:t>
            </a:r>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7"/>
          <p:cNvSpPr>
            <a:spLocks noGrp="1" noChangeArrowheads="1"/>
          </p:cNvSpPr>
          <p:nvPr>
            <p:ph type="dt" sz="half" idx="10"/>
          </p:nvPr>
        </p:nvSpPr>
        <p:spPr/>
        <p:txBody>
          <a:bodyPr/>
          <a:lstStyle>
            <a:lvl1pPr>
              <a:defRPr/>
            </a:lvl1pPr>
          </a:lstStyle>
          <a:p>
            <a:pPr>
              <a:defRPr/>
            </a:pPr>
            <a:fld id="{E69DD168-6A0F-4583-BE20-6FFBB30C121E}" type="datetime1">
              <a:rPr lang="zh-CN" altLang="en-US"/>
              <a:pPr>
                <a:defRPr/>
              </a:pPr>
              <a:t>2018/11/13</a:t>
            </a:fld>
            <a:endParaRPr lang="en-US" altLang="zh-CN"/>
          </a:p>
        </p:txBody>
      </p:sp>
      <p:sp>
        <p:nvSpPr>
          <p:cNvPr id="6" name="Rectangle 8"/>
          <p:cNvSpPr>
            <a:spLocks noGrp="1" noChangeArrowheads="1"/>
          </p:cNvSpPr>
          <p:nvPr>
            <p:ph type="ftr" sz="quarter" idx="11"/>
          </p:nvPr>
        </p:nvSpPr>
        <p:spPr/>
        <p:txBody>
          <a:bodyPr/>
          <a:lstStyle>
            <a:lvl1pPr>
              <a:defRPr/>
            </a:lvl1pPr>
          </a:lstStyle>
          <a:p>
            <a:pPr>
              <a:defRPr/>
            </a:pPr>
            <a:endParaRPr lang="zh-CN" altLang="en-US"/>
          </a:p>
        </p:txBody>
      </p:sp>
      <p:sp>
        <p:nvSpPr>
          <p:cNvPr id="7" name="Rectangle 9"/>
          <p:cNvSpPr>
            <a:spLocks noGrp="1" noChangeArrowheads="1"/>
          </p:cNvSpPr>
          <p:nvPr>
            <p:ph type="sldNum" sz="quarter" idx="12"/>
          </p:nvPr>
        </p:nvSpPr>
        <p:spPr/>
        <p:txBody>
          <a:bodyPr/>
          <a:lstStyle>
            <a:lvl1pPr>
              <a:defRPr/>
            </a:lvl1pPr>
          </a:lstStyle>
          <a:p>
            <a:pPr>
              <a:defRPr/>
            </a:pPr>
            <a:fld id="{05857B08-70EC-4F04-BAEC-81D6430C8A10}" type="slidenum">
              <a:rPr lang="zh-CN" altLang="en-US"/>
              <a:pPr>
                <a:defRPr/>
              </a:pPr>
              <a:t>‹#›</a:t>
            </a:fld>
            <a:endParaRPr lang="en-US" altLang="zh-CN"/>
          </a:p>
        </p:txBody>
      </p:sp>
    </p:spTree>
    <p:extLst>
      <p:ext uri="{BB962C8B-B14F-4D97-AF65-F5344CB8AC3E}">
        <p14:creationId xmlns:p14="http://schemas.microsoft.com/office/powerpoint/2010/main" val="633294466"/>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a:t>单击此处编辑母版标题样式</a:t>
            </a:r>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zh-CN" altLang="en-US" noProof="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Rectangle 7"/>
          <p:cNvSpPr>
            <a:spLocks noGrp="1" noChangeArrowheads="1"/>
          </p:cNvSpPr>
          <p:nvPr>
            <p:ph type="dt" sz="half" idx="10"/>
          </p:nvPr>
        </p:nvSpPr>
        <p:spPr/>
        <p:txBody>
          <a:bodyPr/>
          <a:lstStyle>
            <a:lvl1pPr>
              <a:defRPr/>
            </a:lvl1pPr>
          </a:lstStyle>
          <a:p>
            <a:pPr>
              <a:defRPr/>
            </a:pPr>
            <a:fld id="{7B72AD9F-714B-4D90-9249-E0F3F5A96F61}" type="datetime1">
              <a:rPr lang="zh-CN" altLang="en-US"/>
              <a:pPr>
                <a:defRPr/>
              </a:pPr>
              <a:t>2018/11/13</a:t>
            </a:fld>
            <a:endParaRPr lang="en-US" altLang="zh-CN"/>
          </a:p>
        </p:txBody>
      </p:sp>
      <p:sp>
        <p:nvSpPr>
          <p:cNvPr id="6" name="Rectangle 8"/>
          <p:cNvSpPr>
            <a:spLocks noGrp="1" noChangeArrowheads="1"/>
          </p:cNvSpPr>
          <p:nvPr>
            <p:ph type="ftr" sz="quarter" idx="11"/>
          </p:nvPr>
        </p:nvSpPr>
        <p:spPr/>
        <p:txBody>
          <a:bodyPr/>
          <a:lstStyle>
            <a:lvl1pPr>
              <a:defRPr/>
            </a:lvl1pPr>
          </a:lstStyle>
          <a:p>
            <a:pPr>
              <a:defRPr/>
            </a:pPr>
            <a:endParaRPr lang="zh-CN" altLang="en-US"/>
          </a:p>
        </p:txBody>
      </p:sp>
      <p:sp>
        <p:nvSpPr>
          <p:cNvPr id="7" name="Rectangle 9"/>
          <p:cNvSpPr>
            <a:spLocks noGrp="1" noChangeArrowheads="1"/>
          </p:cNvSpPr>
          <p:nvPr>
            <p:ph type="sldNum" sz="quarter" idx="12"/>
          </p:nvPr>
        </p:nvSpPr>
        <p:spPr/>
        <p:txBody>
          <a:bodyPr/>
          <a:lstStyle>
            <a:lvl1pPr>
              <a:defRPr/>
            </a:lvl1pPr>
          </a:lstStyle>
          <a:p>
            <a:pPr>
              <a:defRPr/>
            </a:pPr>
            <a:fld id="{FE110991-9EFC-4C85-8A31-A2D4893B5D3E}" type="slidenum">
              <a:rPr lang="zh-CN" altLang="en-US"/>
              <a:pPr>
                <a:defRPr/>
              </a:pPr>
              <a:t>‹#›</a:t>
            </a:fld>
            <a:endParaRPr lang="en-US" altLang="zh-CN"/>
          </a:p>
        </p:txBody>
      </p:sp>
    </p:spTree>
    <p:extLst>
      <p:ext uri="{BB962C8B-B14F-4D97-AF65-F5344CB8AC3E}">
        <p14:creationId xmlns:p14="http://schemas.microsoft.com/office/powerpoint/2010/main" val="2541062625"/>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7"/>
          <p:cNvSpPr>
            <a:spLocks noGrp="1" noChangeArrowheads="1"/>
          </p:cNvSpPr>
          <p:nvPr>
            <p:ph type="dt" sz="half" idx="10"/>
          </p:nvPr>
        </p:nvSpPr>
        <p:spPr/>
        <p:txBody>
          <a:bodyPr/>
          <a:lstStyle>
            <a:lvl1pPr>
              <a:defRPr/>
            </a:lvl1pPr>
          </a:lstStyle>
          <a:p>
            <a:pPr>
              <a:defRPr/>
            </a:pPr>
            <a:fld id="{A4609770-CCEE-47FF-963E-42E94E76BF5F}" type="datetime1">
              <a:rPr lang="zh-CN" altLang="en-US"/>
              <a:pPr>
                <a:defRPr/>
              </a:pPr>
              <a:t>2018/11/13</a:t>
            </a:fld>
            <a:endParaRPr lang="en-US" altLang="zh-CN"/>
          </a:p>
        </p:txBody>
      </p:sp>
      <p:sp>
        <p:nvSpPr>
          <p:cNvPr id="5" name="Rectangle 8"/>
          <p:cNvSpPr>
            <a:spLocks noGrp="1" noChangeArrowheads="1"/>
          </p:cNvSpPr>
          <p:nvPr>
            <p:ph type="ftr" sz="quarter" idx="11"/>
          </p:nvPr>
        </p:nvSpPr>
        <p:spPr/>
        <p:txBody>
          <a:bodyPr/>
          <a:lstStyle>
            <a:lvl1pPr>
              <a:defRPr/>
            </a:lvl1pPr>
          </a:lstStyle>
          <a:p>
            <a:pPr>
              <a:defRPr/>
            </a:pPr>
            <a:endParaRPr lang="zh-CN" altLang="en-US"/>
          </a:p>
        </p:txBody>
      </p:sp>
      <p:sp>
        <p:nvSpPr>
          <p:cNvPr id="6" name="Rectangle 9"/>
          <p:cNvSpPr>
            <a:spLocks noGrp="1" noChangeArrowheads="1"/>
          </p:cNvSpPr>
          <p:nvPr>
            <p:ph type="sldNum" sz="quarter" idx="12"/>
          </p:nvPr>
        </p:nvSpPr>
        <p:spPr/>
        <p:txBody>
          <a:bodyPr/>
          <a:lstStyle>
            <a:lvl1pPr>
              <a:defRPr/>
            </a:lvl1pPr>
          </a:lstStyle>
          <a:p>
            <a:pPr>
              <a:defRPr/>
            </a:pPr>
            <a:fld id="{4ADABD3A-790C-44FB-85E3-268652D70F3F}" type="slidenum">
              <a:rPr lang="zh-CN" altLang="en-US"/>
              <a:pPr>
                <a:defRPr/>
              </a:pPr>
              <a:t>‹#›</a:t>
            </a:fld>
            <a:endParaRPr lang="en-US" altLang="zh-CN"/>
          </a:p>
        </p:txBody>
      </p:sp>
    </p:spTree>
    <p:extLst>
      <p:ext uri="{BB962C8B-B14F-4D97-AF65-F5344CB8AC3E}">
        <p14:creationId xmlns:p14="http://schemas.microsoft.com/office/powerpoint/2010/main" val="1171026758"/>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319088"/>
            <a:ext cx="2057400" cy="6005512"/>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457200" y="319088"/>
            <a:ext cx="6019800" cy="6005512"/>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Rectangle 7"/>
          <p:cNvSpPr>
            <a:spLocks noGrp="1" noChangeArrowheads="1"/>
          </p:cNvSpPr>
          <p:nvPr>
            <p:ph type="dt" sz="half" idx="10"/>
          </p:nvPr>
        </p:nvSpPr>
        <p:spPr/>
        <p:txBody>
          <a:bodyPr/>
          <a:lstStyle>
            <a:lvl1pPr>
              <a:defRPr/>
            </a:lvl1pPr>
          </a:lstStyle>
          <a:p>
            <a:pPr>
              <a:defRPr/>
            </a:pPr>
            <a:fld id="{DD2DB736-315D-4102-971E-981D5362B45C}" type="datetime1">
              <a:rPr lang="zh-CN" altLang="en-US"/>
              <a:pPr>
                <a:defRPr/>
              </a:pPr>
              <a:t>2018/11/13</a:t>
            </a:fld>
            <a:endParaRPr lang="en-US" altLang="zh-CN"/>
          </a:p>
        </p:txBody>
      </p:sp>
      <p:sp>
        <p:nvSpPr>
          <p:cNvPr id="5" name="Rectangle 8"/>
          <p:cNvSpPr>
            <a:spLocks noGrp="1" noChangeArrowheads="1"/>
          </p:cNvSpPr>
          <p:nvPr>
            <p:ph type="ftr" sz="quarter" idx="11"/>
          </p:nvPr>
        </p:nvSpPr>
        <p:spPr/>
        <p:txBody>
          <a:bodyPr/>
          <a:lstStyle>
            <a:lvl1pPr>
              <a:defRPr/>
            </a:lvl1pPr>
          </a:lstStyle>
          <a:p>
            <a:pPr>
              <a:defRPr/>
            </a:pPr>
            <a:endParaRPr lang="zh-CN" altLang="en-US"/>
          </a:p>
        </p:txBody>
      </p:sp>
      <p:sp>
        <p:nvSpPr>
          <p:cNvPr id="6" name="Rectangle 9"/>
          <p:cNvSpPr>
            <a:spLocks noGrp="1" noChangeArrowheads="1"/>
          </p:cNvSpPr>
          <p:nvPr>
            <p:ph type="sldNum" sz="quarter" idx="12"/>
          </p:nvPr>
        </p:nvSpPr>
        <p:spPr/>
        <p:txBody>
          <a:bodyPr/>
          <a:lstStyle>
            <a:lvl1pPr>
              <a:defRPr/>
            </a:lvl1pPr>
          </a:lstStyle>
          <a:p>
            <a:pPr>
              <a:defRPr/>
            </a:pPr>
            <a:fld id="{D3E5CD9E-4F33-4544-A709-6D16158EF4CF}" type="slidenum">
              <a:rPr lang="zh-CN" altLang="en-US"/>
              <a:pPr>
                <a:defRPr/>
              </a:pPr>
              <a:t>‹#›</a:t>
            </a:fld>
            <a:endParaRPr lang="en-US" altLang="zh-CN"/>
          </a:p>
        </p:txBody>
      </p:sp>
    </p:spTree>
    <p:extLst>
      <p:ext uri="{BB962C8B-B14F-4D97-AF65-F5344CB8AC3E}">
        <p14:creationId xmlns:p14="http://schemas.microsoft.com/office/powerpoint/2010/main" val="972575996"/>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547688" y="319088"/>
            <a:ext cx="7162800" cy="563562"/>
          </a:xfrm>
        </p:spPr>
        <p:txBody>
          <a:bodyPr/>
          <a:lstStyle/>
          <a:p>
            <a:r>
              <a:rPr lang="zh-CN" altLang="en-US"/>
              <a:t>单击此处编辑母版标题样式</a:t>
            </a:r>
          </a:p>
        </p:txBody>
      </p:sp>
      <p:sp>
        <p:nvSpPr>
          <p:cNvPr id="3" name="文本占位符 2"/>
          <p:cNvSpPr>
            <a:spLocks noGrp="1"/>
          </p:cNvSpPr>
          <p:nvPr>
            <p:ph type="body" sz="half" idx="1"/>
          </p:nvPr>
        </p:nvSpPr>
        <p:spPr>
          <a:xfrm>
            <a:off x="457200" y="1076325"/>
            <a:ext cx="4038600" cy="524827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4648200" y="1076325"/>
            <a:ext cx="4038600" cy="524827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Rectangle 7"/>
          <p:cNvSpPr>
            <a:spLocks noGrp="1" noChangeArrowheads="1"/>
          </p:cNvSpPr>
          <p:nvPr>
            <p:ph type="dt" sz="half" idx="10"/>
          </p:nvPr>
        </p:nvSpPr>
        <p:spPr/>
        <p:txBody>
          <a:bodyPr/>
          <a:lstStyle>
            <a:lvl1pPr>
              <a:defRPr/>
            </a:lvl1pPr>
          </a:lstStyle>
          <a:p>
            <a:pPr>
              <a:defRPr/>
            </a:pPr>
            <a:fld id="{C47EC25C-5792-4BC6-A7A1-764814235401}" type="datetime1">
              <a:rPr lang="zh-CN" altLang="en-US"/>
              <a:pPr>
                <a:defRPr/>
              </a:pPr>
              <a:t>2018/11/13</a:t>
            </a:fld>
            <a:endParaRPr lang="en-US" altLang="zh-CN"/>
          </a:p>
        </p:txBody>
      </p:sp>
      <p:sp>
        <p:nvSpPr>
          <p:cNvPr id="6" name="Rectangle 8"/>
          <p:cNvSpPr>
            <a:spLocks noGrp="1" noChangeArrowheads="1"/>
          </p:cNvSpPr>
          <p:nvPr>
            <p:ph type="ftr" sz="quarter" idx="11"/>
          </p:nvPr>
        </p:nvSpPr>
        <p:spPr/>
        <p:txBody>
          <a:bodyPr/>
          <a:lstStyle>
            <a:lvl1pPr>
              <a:defRPr/>
            </a:lvl1pPr>
          </a:lstStyle>
          <a:p>
            <a:pPr>
              <a:defRPr/>
            </a:pPr>
            <a:endParaRPr lang="zh-CN" altLang="en-US"/>
          </a:p>
        </p:txBody>
      </p:sp>
      <p:sp>
        <p:nvSpPr>
          <p:cNvPr id="7" name="Rectangle 9"/>
          <p:cNvSpPr>
            <a:spLocks noGrp="1" noChangeArrowheads="1"/>
          </p:cNvSpPr>
          <p:nvPr>
            <p:ph type="sldNum" sz="quarter" idx="12"/>
          </p:nvPr>
        </p:nvSpPr>
        <p:spPr/>
        <p:txBody>
          <a:bodyPr/>
          <a:lstStyle>
            <a:lvl1pPr>
              <a:defRPr/>
            </a:lvl1pPr>
          </a:lstStyle>
          <a:p>
            <a:pPr>
              <a:defRPr/>
            </a:pPr>
            <a:fld id="{DCE7CB2A-E57F-4799-88F2-28CE14C4FDDC}" type="slidenum">
              <a:rPr lang="zh-CN" altLang="en-US"/>
              <a:pPr>
                <a:defRPr/>
              </a:pPr>
              <a:t>‹#›</a:t>
            </a:fld>
            <a:endParaRPr lang="en-US" altLang="zh-CN"/>
          </a:p>
        </p:txBody>
      </p:sp>
    </p:spTree>
    <p:extLst>
      <p:ext uri="{BB962C8B-B14F-4D97-AF65-F5344CB8AC3E}">
        <p14:creationId xmlns:p14="http://schemas.microsoft.com/office/powerpoint/2010/main" val="4094452381"/>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reserve="1">
  <p:cSld name="标题和四项内容">
    <p:spTree>
      <p:nvGrpSpPr>
        <p:cNvPr id="1" name=""/>
        <p:cNvGrpSpPr/>
        <p:nvPr/>
      </p:nvGrpSpPr>
      <p:grpSpPr>
        <a:xfrm>
          <a:off x="0" y="0"/>
          <a:ext cx="0" cy="0"/>
        </a:xfrm>
      </p:grpSpPr>
      <p:sp>
        <p:nvSpPr>
          <p:cNvPr id="2" name="标题 1"/>
          <p:cNvSpPr>
            <a:spLocks noGrp="1"/>
          </p:cNvSpPr>
          <p:nvPr>
            <p:ph type="title" sz="quarter"/>
          </p:nvPr>
        </p:nvSpPr>
        <p:spPr>
          <a:xfrm>
            <a:off x="547688" y="319088"/>
            <a:ext cx="7162800" cy="563562"/>
          </a:xfrm>
        </p:spPr>
        <p:txBody>
          <a:bodyPr/>
          <a:lstStyle/>
          <a:p>
            <a:r>
              <a:rPr lang="zh-CN" altLang="en-US"/>
              <a:t>单击此处编辑母版标题样式</a:t>
            </a:r>
          </a:p>
        </p:txBody>
      </p:sp>
      <p:sp>
        <p:nvSpPr>
          <p:cNvPr id="3" name="内容占位符 2"/>
          <p:cNvSpPr>
            <a:spLocks noGrp="1"/>
          </p:cNvSpPr>
          <p:nvPr>
            <p:ph sz="quarter" idx="1"/>
          </p:nvPr>
        </p:nvSpPr>
        <p:spPr>
          <a:xfrm>
            <a:off x="457200" y="1076325"/>
            <a:ext cx="4038600" cy="25479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quarter" idx="2"/>
          </p:nvPr>
        </p:nvSpPr>
        <p:spPr>
          <a:xfrm>
            <a:off x="4648200" y="1076325"/>
            <a:ext cx="4038600" cy="25479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内容占位符 4"/>
          <p:cNvSpPr>
            <a:spLocks noGrp="1"/>
          </p:cNvSpPr>
          <p:nvPr>
            <p:ph sz="quarter" idx="3"/>
          </p:nvPr>
        </p:nvSpPr>
        <p:spPr>
          <a:xfrm>
            <a:off x="457200" y="3776663"/>
            <a:ext cx="4038600" cy="254793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内容占位符 5"/>
          <p:cNvSpPr>
            <a:spLocks noGrp="1"/>
          </p:cNvSpPr>
          <p:nvPr>
            <p:ph sz="quarter" idx="4"/>
          </p:nvPr>
        </p:nvSpPr>
        <p:spPr>
          <a:xfrm>
            <a:off x="4648200" y="3776663"/>
            <a:ext cx="4038600" cy="2547937"/>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Rectangle 7"/>
          <p:cNvSpPr>
            <a:spLocks noGrp="1" noChangeArrowheads="1"/>
          </p:cNvSpPr>
          <p:nvPr>
            <p:ph type="dt" sz="half" idx="10"/>
          </p:nvPr>
        </p:nvSpPr>
        <p:spPr/>
        <p:txBody>
          <a:bodyPr/>
          <a:lstStyle>
            <a:lvl1pPr>
              <a:defRPr/>
            </a:lvl1pPr>
          </a:lstStyle>
          <a:p>
            <a:pPr>
              <a:defRPr/>
            </a:pPr>
            <a:fld id="{FB0031F5-111E-4548-B733-AFBDD5C4674F}" type="datetime1">
              <a:rPr lang="zh-CN" altLang="en-US"/>
              <a:pPr>
                <a:defRPr/>
              </a:pPr>
              <a:t>2018/11/13</a:t>
            </a:fld>
            <a:endParaRPr lang="en-US" altLang="zh-CN"/>
          </a:p>
        </p:txBody>
      </p:sp>
      <p:sp>
        <p:nvSpPr>
          <p:cNvPr id="8" name="Rectangle 8"/>
          <p:cNvSpPr>
            <a:spLocks noGrp="1" noChangeArrowheads="1"/>
          </p:cNvSpPr>
          <p:nvPr>
            <p:ph type="ftr" sz="quarter" idx="11"/>
          </p:nvPr>
        </p:nvSpPr>
        <p:spPr/>
        <p:txBody>
          <a:bodyPr/>
          <a:lstStyle>
            <a:lvl1pPr>
              <a:defRPr/>
            </a:lvl1pPr>
          </a:lstStyle>
          <a:p>
            <a:pPr>
              <a:defRPr/>
            </a:pPr>
            <a:endParaRPr lang="zh-CN" altLang="en-US"/>
          </a:p>
        </p:txBody>
      </p:sp>
      <p:sp>
        <p:nvSpPr>
          <p:cNvPr id="9" name="Rectangle 9"/>
          <p:cNvSpPr>
            <a:spLocks noGrp="1" noChangeArrowheads="1"/>
          </p:cNvSpPr>
          <p:nvPr>
            <p:ph type="sldNum" sz="quarter" idx="12"/>
          </p:nvPr>
        </p:nvSpPr>
        <p:spPr/>
        <p:txBody>
          <a:bodyPr/>
          <a:lstStyle>
            <a:lvl1pPr>
              <a:defRPr/>
            </a:lvl1pPr>
          </a:lstStyle>
          <a:p>
            <a:pPr>
              <a:defRPr/>
            </a:pPr>
            <a:fld id="{00B1EF47-C7B0-4382-98E8-3C6436E114EF}" type="slidenum">
              <a:rPr lang="zh-CN" altLang="en-US"/>
              <a:pPr>
                <a:defRPr/>
              </a:pPr>
              <a:t>‹#›</a:t>
            </a:fld>
            <a:endParaRPr lang="en-US" altLang="zh-CN"/>
          </a:p>
        </p:txBody>
      </p:sp>
    </p:spTree>
    <p:extLst>
      <p:ext uri="{BB962C8B-B14F-4D97-AF65-F5344CB8AC3E}">
        <p14:creationId xmlns:p14="http://schemas.microsoft.com/office/powerpoint/2010/main" val="33380242"/>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nvGrpSpPr>
      <p:grpSpPr>
        <a:xfrm>
          <a:off x="0" y="0"/>
          <a:ext cx="0" cy="0"/>
        </a:xfrm>
      </p:grpSpPr>
      <p:sp>
        <p:nvSpPr>
          <p:cNvPr id="2" name="标题 1"/>
          <p:cNvSpPr>
            <a:spLocks noGrp="1"/>
          </p:cNvSpPr>
          <p:nvPr>
            <p:ph type="title"/>
          </p:nvPr>
        </p:nvSpPr>
        <p:spPr>
          <a:xfrm>
            <a:off x="547688" y="319088"/>
            <a:ext cx="7162800" cy="563562"/>
          </a:xfrm>
        </p:spPr>
        <p:txBody>
          <a:bodyPr/>
          <a:lstStyle/>
          <a:p>
            <a:r>
              <a:rPr lang="zh-CN" altLang="en-US"/>
              <a:t>单击此处编辑母版标题样式</a:t>
            </a:r>
          </a:p>
        </p:txBody>
      </p:sp>
      <p:sp>
        <p:nvSpPr>
          <p:cNvPr id="3" name="文本占位符 2"/>
          <p:cNvSpPr>
            <a:spLocks noGrp="1"/>
          </p:cNvSpPr>
          <p:nvPr>
            <p:ph type="body" sz="half" idx="1"/>
          </p:nvPr>
        </p:nvSpPr>
        <p:spPr>
          <a:xfrm>
            <a:off x="457200" y="1076325"/>
            <a:ext cx="4038600" cy="524827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剪贴画占位符 3"/>
          <p:cNvSpPr>
            <a:spLocks noGrp="1"/>
          </p:cNvSpPr>
          <p:nvPr>
            <p:ph type="clipArt" sz="half" idx="2"/>
          </p:nvPr>
        </p:nvSpPr>
        <p:spPr>
          <a:xfrm>
            <a:off x="4648200" y="1076325"/>
            <a:ext cx="4038600" cy="5248275"/>
          </a:xfrm>
        </p:spPr>
        <p:txBody>
          <a:bodyPr/>
          <a:lstStyle/>
          <a:p>
            <a:pPr lvl="0"/>
            <a:endParaRPr lang="zh-CN" altLang="en-US" noProof="0"/>
          </a:p>
        </p:txBody>
      </p:sp>
      <p:sp>
        <p:nvSpPr>
          <p:cNvPr id="5" name="Rectangle 7"/>
          <p:cNvSpPr>
            <a:spLocks noGrp="1" noChangeArrowheads="1"/>
          </p:cNvSpPr>
          <p:nvPr>
            <p:ph type="dt" sz="half" idx="10"/>
          </p:nvPr>
        </p:nvSpPr>
        <p:spPr/>
        <p:txBody>
          <a:bodyPr/>
          <a:lstStyle>
            <a:lvl1pPr>
              <a:defRPr/>
            </a:lvl1pPr>
          </a:lstStyle>
          <a:p>
            <a:pPr>
              <a:defRPr/>
            </a:pPr>
            <a:fld id="{0AA6C443-DC48-4DE5-B4CC-D4AE96F3104A}" type="datetime1">
              <a:rPr lang="zh-CN" altLang="en-US"/>
              <a:pPr>
                <a:defRPr/>
              </a:pPr>
              <a:t>2018/11/13</a:t>
            </a:fld>
            <a:endParaRPr lang="en-US" altLang="zh-CN"/>
          </a:p>
        </p:txBody>
      </p:sp>
      <p:sp>
        <p:nvSpPr>
          <p:cNvPr id="6" name="Rectangle 8"/>
          <p:cNvSpPr>
            <a:spLocks noGrp="1" noChangeArrowheads="1"/>
          </p:cNvSpPr>
          <p:nvPr>
            <p:ph type="ftr" sz="quarter" idx="11"/>
          </p:nvPr>
        </p:nvSpPr>
        <p:spPr/>
        <p:txBody>
          <a:bodyPr/>
          <a:lstStyle>
            <a:lvl1pPr>
              <a:defRPr/>
            </a:lvl1pPr>
          </a:lstStyle>
          <a:p>
            <a:pPr>
              <a:defRPr/>
            </a:pPr>
            <a:endParaRPr lang="zh-CN" altLang="en-US"/>
          </a:p>
        </p:txBody>
      </p:sp>
      <p:sp>
        <p:nvSpPr>
          <p:cNvPr id="7" name="Rectangle 9"/>
          <p:cNvSpPr>
            <a:spLocks noGrp="1" noChangeArrowheads="1"/>
          </p:cNvSpPr>
          <p:nvPr>
            <p:ph type="sldNum" sz="quarter" idx="12"/>
          </p:nvPr>
        </p:nvSpPr>
        <p:spPr/>
        <p:txBody>
          <a:bodyPr/>
          <a:lstStyle>
            <a:lvl1pPr>
              <a:defRPr/>
            </a:lvl1pPr>
          </a:lstStyle>
          <a:p>
            <a:pPr>
              <a:defRPr/>
            </a:pPr>
            <a:fld id="{ADB1D9B0-916C-4FB5-9C2A-102E959CF647}" type="slidenum">
              <a:rPr lang="zh-CN" altLang="en-US"/>
              <a:pPr>
                <a:defRPr/>
              </a:pPr>
              <a:t>‹#›</a:t>
            </a:fld>
            <a:endParaRPr lang="en-US" altLang="zh-CN"/>
          </a:p>
        </p:txBody>
      </p:sp>
    </p:spTree>
    <p:extLst>
      <p:ext uri="{BB962C8B-B14F-4D97-AF65-F5344CB8AC3E}">
        <p14:creationId xmlns:p14="http://schemas.microsoft.com/office/powerpoint/2010/main" val="1894916403"/>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2" descr="Light horizontal"/>
          <p:cNvSpPr>
            <a:spLocks noChangeArrowheads="1"/>
          </p:cNvSpPr>
          <p:nvPr/>
        </p:nvSpPr>
        <p:spPr bwMode="gray">
          <a:xfrm>
            <a:off x="0" y="0"/>
            <a:ext cx="468313" cy="6858000"/>
          </a:xfrm>
          <a:prstGeom prst="rect">
            <a:avLst/>
          </a:prstGeom>
          <a:pattFill prst="ltHorz">
            <a:fgClr>
              <a:schemeClr val="bg2"/>
            </a:fgClr>
            <a:bgClr>
              <a:srgbClr val="FFFFFF"/>
            </a:bgClr>
          </a:patt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1027" name="Rectangle 3"/>
          <p:cNvSpPr>
            <a:spLocks noChangeArrowheads="1"/>
          </p:cNvSpPr>
          <p:nvPr/>
        </p:nvSpPr>
        <p:spPr bwMode="invGray">
          <a:xfrm>
            <a:off x="0" y="-26988"/>
            <a:ext cx="9144000" cy="692151"/>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1028" name="Line 4"/>
          <p:cNvSpPr>
            <a:spLocks noChangeShapeType="1"/>
          </p:cNvSpPr>
          <p:nvPr/>
        </p:nvSpPr>
        <p:spPr bwMode="gray">
          <a:xfrm>
            <a:off x="468313" y="6410325"/>
            <a:ext cx="8424862" cy="0"/>
          </a:xfrm>
          <a:prstGeom prst="line">
            <a:avLst/>
          </a:prstGeom>
          <a:noFill/>
          <a:ln w="0">
            <a:solidFill>
              <a:schemeClr val="tx2"/>
            </a:solidFill>
            <a:round/>
          </a:ln>
          <a:extLst>
            <a:ext uri="{909E8E84-426E-40DD-AFC4-6F175D3DCCD1}">
              <a14:hiddenFill xmlns:a14="http://schemas.microsoft.com/office/drawing/2010/main">
                <a:noFill/>
              </a14:hiddenFill>
            </a:ext>
          </a:extLst>
        </p:spPr>
        <p:txBody>
          <a:bodyP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1029" name="AutoShape 5"/>
          <p:cNvSpPr>
            <a:spLocks noChangeArrowheads="1"/>
          </p:cNvSpPr>
          <p:nvPr/>
        </p:nvSpPr>
        <p:spPr bwMode="blackWhite">
          <a:xfrm>
            <a:off x="468313" y="233363"/>
            <a:ext cx="7488237" cy="720725"/>
          </a:xfrm>
          <a:prstGeom prst="roundRect">
            <a:avLst>
              <a:gd name="adj" fmla="val 16667"/>
            </a:avLst>
          </a:prstGeom>
          <a:solidFill>
            <a:schemeClr val="tx1"/>
          </a:solidFill>
          <a:ln w="38100" algn="ctr">
            <a:solidFill>
              <a:schemeClr val="bg1"/>
            </a:solidFill>
            <a:round/>
          </a:ln>
        </p:spPr>
        <p:txBody>
          <a:bodyPr wrap="none" anchor="ctr"/>
          <a:lstStyle>
            <a:defPPr>
              <a:defRPr lang="en-US"/>
            </a:defPPr>
            <a:lvl1pPr algn="l" rtl="0" fontAlgn="base">
              <a:spcBef>
                <a:spcPct val="0"/>
              </a:spcBef>
              <a:spcAft>
                <a:spcPct val="0"/>
              </a:spcAft>
              <a:defRPr kern="1200">
                <a:solidFill>
                  <a:schemeClr val="tx1"/>
                </a:solidFill>
                <a:latin typeface="Arial"/>
                <a:ea typeface="宋体"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endParaRPr lang="zh-CN" altLang="en-US"/>
          </a:p>
        </p:txBody>
      </p:sp>
      <p:sp>
        <p:nvSpPr>
          <p:cNvPr id="1030" name="Rectangle 6"/>
          <p:cNvSpPr>
            <a:spLocks noGrp="1" noChangeArrowheads="1"/>
          </p:cNvSpPr>
          <p:nvPr>
            <p:ph type="body" idx="1"/>
          </p:nvPr>
        </p:nvSpPr>
        <p:spPr bwMode="auto">
          <a:xfrm>
            <a:off x="457200" y="1076325"/>
            <a:ext cx="8229600" cy="524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240071" name="Rectangle 7"/>
          <p:cNvSpPr>
            <a:spLocks noGrp="1" noChangeArrowheads="1"/>
          </p:cNvSpPr>
          <p:nvPr>
            <p:ph type="dt" sz="half" idx="2"/>
          </p:nvPr>
        </p:nvSpPr>
        <p:spPr bwMode="auto">
          <a:xfrm>
            <a:off x="457200" y="6400800"/>
            <a:ext cx="2667000" cy="255588"/>
          </a:xfrm>
          <a:prstGeom prst="rect">
            <a:avLst/>
          </a:prstGeom>
          <a:noFill/>
          <a:ln>
            <a:noFill/>
          </a:ln>
          <a:effectLst/>
          <a:extLst/>
        </p:spPr>
        <p:txBody>
          <a:bodyPr vert="horz" wrap="square" lIns="91440" tIns="45720" rIns="91440" bIns="45720" numCol="1" anchor="t" anchorCtr="0" compatLnSpc="1">
            <a:prstTxWarp prst="textNoShape">
              <a:avLst/>
            </a:prstTxWarp>
          </a:bodyPr>
          <a:lstStyle>
            <a:defPPr>
              <a:defRPr lang="en-US"/>
            </a:defPPr>
            <a:lvl1pPr algn="l" rtl="0" fontAlgn="base">
              <a:spcBef>
                <a:spcPct val="0"/>
              </a:spcBef>
              <a:spcAft>
                <a:spcPct val="0"/>
              </a:spcAft>
              <a:defRPr sz="1000" b="1" kern="1200">
                <a:solidFill>
                  <a:schemeClr val="tx1"/>
                </a:solidFill>
                <a:latin typeface="+mn-lt"/>
                <a:ea typeface="宋体" pitchFamily="2"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fld id="{CDD34324-578B-4F0D-8FB5-09128A3EA9F4}" type="datetime1">
              <a:rPr lang="zh-CN" altLang="en-US"/>
              <a:pPr>
                <a:defRPr/>
              </a:pPr>
              <a:t>2018/11/13</a:t>
            </a:fld>
            <a:endParaRPr lang="en-US" altLang="zh-CN"/>
          </a:p>
        </p:txBody>
      </p:sp>
      <p:sp>
        <p:nvSpPr>
          <p:cNvPr id="1240072" name="Rectangle 8"/>
          <p:cNvSpPr>
            <a:spLocks noGrp="1" noChangeArrowheads="1"/>
          </p:cNvSpPr>
          <p:nvPr>
            <p:ph type="ftr" sz="quarter" idx="3"/>
          </p:nvPr>
        </p:nvSpPr>
        <p:spPr bwMode="auto">
          <a:xfrm>
            <a:off x="5943600" y="6400800"/>
            <a:ext cx="2895600" cy="228600"/>
          </a:xfrm>
          <a:prstGeom prst="rect">
            <a:avLst/>
          </a:prstGeom>
          <a:noFill/>
          <a:ln>
            <a:noFill/>
          </a:ln>
          <a:effectLst/>
          <a:extLst/>
        </p:spPr>
        <p:txBody>
          <a:bodyPr vert="horz" wrap="square" lIns="91440" tIns="45720" rIns="91440" bIns="45720" numCol="1" anchor="t" anchorCtr="0" compatLnSpc="1">
            <a:prstTxWarp prst="textNoShape">
              <a:avLst/>
            </a:prstTxWarp>
          </a:bodyPr>
          <a:lstStyle>
            <a:defPPr>
              <a:defRPr lang="en-US"/>
            </a:defPPr>
            <a:lvl1pPr algn="r" rtl="0" fontAlgn="base">
              <a:spcBef>
                <a:spcPct val="0"/>
              </a:spcBef>
              <a:spcAft>
                <a:spcPct val="0"/>
              </a:spcAft>
              <a:defRPr sz="1000" b="1" kern="1200">
                <a:solidFill>
                  <a:schemeClr val="tx1"/>
                </a:solidFill>
                <a:latin typeface="+mn-lt"/>
                <a:ea typeface="宋体" pitchFamily="2"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endParaRPr lang="zh-CN" altLang="en-US"/>
          </a:p>
        </p:txBody>
      </p:sp>
      <p:sp>
        <p:nvSpPr>
          <p:cNvPr id="1240073" name="Rectangle 9"/>
          <p:cNvSpPr>
            <a:spLocks noGrp="1" noChangeArrowheads="1"/>
          </p:cNvSpPr>
          <p:nvPr>
            <p:ph type="sldNum" sz="quarter" idx="4"/>
          </p:nvPr>
        </p:nvSpPr>
        <p:spPr bwMode="auto">
          <a:xfrm>
            <a:off x="3657600" y="6386513"/>
            <a:ext cx="2133600" cy="211137"/>
          </a:xfrm>
          <a:prstGeom prst="rect">
            <a:avLst/>
          </a:prstGeom>
          <a:noFill/>
          <a:ln>
            <a:noFill/>
          </a:ln>
          <a:effectLst/>
          <a:extLst/>
        </p:spPr>
        <p:txBody>
          <a:bodyPr vert="horz" wrap="square" lIns="91440" tIns="45720" rIns="91440" bIns="45720" numCol="1" anchor="t" anchorCtr="0" compatLnSpc="1">
            <a:prstTxWarp prst="textNoShape">
              <a:avLst/>
            </a:prstTxWarp>
          </a:bodyPr>
          <a:lstStyle>
            <a:defPPr>
              <a:defRPr lang="en-US"/>
            </a:defPPr>
            <a:lvl1pPr algn="ctr" rtl="0" fontAlgn="base">
              <a:spcBef>
                <a:spcPct val="0"/>
              </a:spcBef>
              <a:spcAft>
                <a:spcPct val="0"/>
              </a:spcAft>
              <a:defRPr sz="1000" b="1" kern="1200">
                <a:solidFill>
                  <a:schemeClr val="tx1"/>
                </a:solidFill>
                <a:latin typeface="+mn-lt"/>
                <a:ea typeface="宋体" pitchFamily="2" charset="-122"/>
                <a:cs typeface="+mn-cs"/>
              </a:defRPr>
            </a:lvl1pPr>
            <a:lvl2pPr marL="457200" algn="l" rtl="0" fontAlgn="base">
              <a:spcBef>
                <a:spcPct val="0"/>
              </a:spcBef>
              <a:spcAft>
                <a:spcPct val="0"/>
              </a:spcAft>
              <a:defRPr kern="1200">
                <a:solidFill>
                  <a:schemeClr val="tx1"/>
                </a:solidFill>
                <a:latin typeface="Arial"/>
                <a:ea typeface="宋体" charset="-122"/>
                <a:cs typeface="+mn-cs"/>
              </a:defRPr>
            </a:lvl2pPr>
            <a:lvl3pPr marL="914400" algn="l" rtl="0" fontAlgn="base">
              <a:spcBef>
                <a:spcPct val="0"/>
              </a:spcBef>
              <a:spcAft>
                <a:spcPct val="0"/>
              </a:spcAft>
              <a:defRPr kern="1200">
                <a:solidFill>
                  <a:schemeClr val="tx1"/>
                </a:solidFill>
                <a:latin typeface="Arial"/>
                <a:ea typeface="宋体" charset="-122"/>
                <a:cs typeface="+mn-cs"/>
              </a:defRPr>
            </a:lvl3pPr>
            <a:lvl4pPr marL="1371600" algn="l" rtl="0" fontAlgn="base">
              <a:spcBef>
                <a:spcPct val="0"/>
              </a:spcBef>
              <a:spcAft>
                <a:spcPct val="0"/>
              </a:spcAft>
              <a:defRPr kern="1200">
                <a:solidFill>
                  <a:schemeClr val="tx1"/>
                </a:solidFill>
                <a:latin typeface="Arial"/>
                <a:ea typeface="宋体" charset="-122"/>
                <a:cs typeface="+mn-cs"/>
              </a:defRPr>
            </a:lvl4pPr>
            <a:lvl5pPr marL="1828800" algn="l" rtl="0" fontAlgn="base">
              <a:spcBef>
                <a:spcPct val="0"/>
              </a:spcBef>
              <a:spcAft>
                <a:spcPct val="0"/>
              </a:spcAft>
              <a:defRPr kern="1200">
                <a:solidFill>
                  <a:schemeClr val="tx1"/>
                </a:solidFill>
                <a:latin typeface="Arial"/>
                <a:ea typeface="宋体" charset="-122"/>
                <a:cs typeface="+mn-cs"/>
              </a:defRPr>
            </a:lvl5pPr>
            <a:lvl6pPr marL="2286000" algn="l" defTabSz="914400" rtl="0" eaLnBrk="1" latinLnBrk="0" hangingPunct="1">
              <a:defRPr kern="1200">
                <a:solidFill>
                  <a:schemeClr val="tx1"/>
                </a:solidFill>
                <a:latin typeface="Arial"/>
                <a:ea typeface="宋体" charset="-122"/>
                <a:cs typeface="+mn-cs"/>
              </a:defRPr>
            </a:lvl6pPr>
            <a:lvl7pPr marL="2743200" algn="l" defTabSz="914400" rtl="0" eaLnBrk="1" latinLnBrk="0" hangingPunct="1">
              <a:defRPr kern="1200">
                <a:solidFill>
                  <a:schemeClr val="tx1"/>
                </a:solidFill>
                <a:latin typeface="Arial"/>
                <a:ea typeface="宋体" charset="-122"/>
                <a:cs typeface="+mn-cs"/>
              </a:defRPr>
            </a:lvl7pPr>
            <a:lvl8pPr marL="3200400" algn="l" defTabSz="914400" rtl="0" eaLnBrk="1" latinLnBrk="0" hangingPunct="1">
              <a:defRPr kern="1200">
                <a:solidFill>
                  <a:schemeClr val="tx1"/>
                </a:solidFill>
                <a:latin typeface="Arial"/>
                <a:ea typeface="宋体" charset="-122"/>
                <a:cs typeface="+mn-cs"/>
              </a:defRPr>
            </a:lvl8pPr>
            <a:lvl9pPr marL="3657600" algn="l" defTabSz="914400" rtl="0" eaLnBrk="1" latinLnBrk="0" hangingPunct="1">
              <a:defRPr kern="1200">
                <a:solidFill>
                  <a:schemeClr val="tx1"/>
                </a:solidFill>
                <a:latin typeface="Arial"/>
                <a:ea typeface="宋体" charset="-122"/>
                <a:cs typeface="+mn-cs"/>
              </a:defRPr>
            </a:lvl9pPr>
          </a:lstStyle>
          <a:p>
            <a:pPr>
              <a:defRPr/>
            </a:pPr>
            <a:fld id="{03953075-4EBF-4EF3-B898-48FAE0FA20D9}" type="slidenum">
              <a:rPr lang="zh-CN" altLang="en-US"/>
              <a:pPr>
                <a:defRPr/>
              </a:pPr>
              <a:t>‹#›</a:t>
            </a:fld>
            <a:endParaRPr lang="en-US" altLang="zh-CN"/>
          </a:p>
        </p:txBody>
      </p:sp>
      <p:sp>
        <p:nvSpPr>
          <p:cNvPr id="1034" name="Rectangle 10"/>
          <p:cNvSpPr>
            <a:spLocks noGrp="1" noChangeArrowheads="1"/>
          </p:cNvSpPr>
          <p:nvPr>
            <p:ph type="title"/>
          </p:nvPr>
        </p:nvSpPr>
        <p:spPr bwMode="black">
          <a:xfrm>
            <a:off x="547688" y="319088"/>
            <a:ext cx="7162800" cy="56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a:t>单击此处编辑母版标题样式</a:t>
            </a:r>
          </a:p>
        </p:txBody>
      </p:sp>
    </p:spTree>
  </p:cSld>
  <p:clrMap bg1="lt1" tx1="dk1" bg2="lt2" tx2="dk2" accent1="accent1" accent2="accent2" accent3="accent3" accent4="accent4" accent5="accent5" accent6="accent6" hlink="hlink" folHlink="folHlink"/>
  <p:sldLayoutIdLst>
    <p:sldLayoutId id="2147483660"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Lst>
  <mc:AlternateContent>
    <mc:Choice xmlns:p159="http://schemas.microsoft.com/office/powerpoint/2015/09/main" Requires="p159">
      <p:transition spd="slow" p14:dur="2000">
        <p159:morph option="byObject"/>
      </p:transition>
    </mc:Choice>
    <mc:Fallback>
      <p:transition spd="slow">
        <p:fade/>
      </p:transition>
    </mc:Fallback>
  </mc:AlternateContent>
  <p:timing/>
  <p:hf hdr="0" ftr="0" dt="0"/>
  <p:txStyles>
    <p:titleStyle>
      <a:lvl1pPr algn="ctr" rtl="0" eaLnBrk="0" fontAlgn="base" hangingPunct="0">
        <a:spcBef>
          <a:spcPct val="0"/>
        </a:spcBef>
        <a:spcAft>
          <a:spcPct val="0"/>
        </a:spcAft>
        <a:defRPr sz="3200">
          <a:solidFill>
            <a:schemeClr val="bg1"/>
          </a:solidFill>
          <a:latin typeface="+mj-lt"/>
          <a:ea typeface="+mj-ea"/>
          <a:cs typeface="+mj-cs"/>
        </a:defRPr>
      </a:lvl1pPr>
      <a:lvl2pPr algn="ctr" rtl="0" eaLnBrk="0" fontAlgn="base" hangingPunct="0">
        <a:spcBef>
          <a:spcPct val="0"/>
        </a:spcBef>
        <a:spcAft>
          <a:spcPct val="0"/>
        </a:spcAft>
        <a:defRPr sz="3200">
          <a:solidFill>
            <a:schemeClr val="bg1"/>
          </a:solidFill>
          <a:latin typeface="Verdana" pitchFamily="34" charset="0"/>
        </a:defRPr>
      </a:lvl2pPr>
      <a:lvl3pPr algn="ctr" rtl="0" eaLnBrk="0" fontAlgn="base" hangingPunct="0">
        <a:spcBef>
          <a:spcPct val="0"/>
        </a:spcBef>
        <a:spcAft>
          <a:spcPct val="0"/>
        </a:spcAft>
        <a:defRPr sz="3200">
          <a:solidFill>
            <a:schemeClr val="bg1"/>
          </a:solidFill>
          <a:latin typeface="Verdana" pitchFamily="34" charset="0"/>
        </a:defRPr>
      </a:lvl3pPr>
      <a:lvl4pPr algn="ctr" rtl="0" eaLnBrk="0" fontAlgn="base" hangingPunct="0">
        <a:spcBef>
          <a:spcPct val="0"/>
        </a:spcBef>
        <a:spcAft>
          <a:spcPct val="0"/>
        </a:spcAft>
        <a:defRPr sz="3200">
          <a:solidFill>
            <a:schemeClr val="bg1"/>
          </a:solidFill>
          <a:latin typeface="Verdana" pitchFamily="34" charset="0"/>
        </a:defRPr>
      </a:lvl4pPr>
      <a:lvl5pPr algn="ctr" rtl="0" eaLnBrk="0" fontAlgn="base" hangingPunct="0">
        <a:spcBef>
          <a:spcPct val="0"/>
        </a:spcBef>
        <a:spcAft>
          <a:spcPct val="0"/>
        </a:spcAft>
        <a:defRPr sz="3200">
          <a:solidFill>
            <a:schemeClr val="bg1"/>
          </a:solidFill>
          <a:latin typeface="Verdana" pitchFamily="34" charset="0"/>
        </a:defRPr>
      </a:lvl5pPr>
      <a:lvl6pPr marL="457200" algn="ctr" rtl="0" fontAlgn="base">
        <a:spcBef>
          <a:spcPct val="0"/>
        </a:spcBef>
        <a:spcAft>
          <a:spcPct val="0"/>
        </a:spcAft>
        <a:defRPr sz="3200">
          <a:solidFill>
            <a:schemeClr val="bg1"/>
          </a:solidFill>
          <a:latin typeface="Verdana" pitchFamily="34" charset="0"/>
        </a:defRPr>
      </a:lvl6pPr>
      <a:lvl7pPr marL="914400" algn="ctr" rtl="0" fontAlgn="base">
        <a:spcBef>
          <a:spcPct val="0"/>
        </a:spcBef>
        <a:spcAft>
          <a:spcPct val="0"/>
        </a:spcAft>
        <a:defRPr sz="3200">
          <a:solidFill>
            <a:schemeClr val="bg1"/>
          </a:solidFill>
          <a:latin typeface="Verdana" pitchFamily="34" charset="0"/>
        </a:defRPr>
      </a:lvl7pPr>
      <a:lvl8pPr marL="1371600" algn="ctr" rtl="0" fontAlgn="base">
        <a:spcBef>
          <a:spcPct val="0"/>
        </a:spcBef>
        <a:spcAft>
          <a:spcPct val="0"/>
        </a:spcAft>
        <a:defRPr sz="3200">
          <a:solidFill>
            <a:schemeClr val="bg1"/>
          </a:solidFill>
          <a:latin typeface="Verdana" pitchFamily="34" charset="0"/>
        </a:defRPr>
      </a:lvl8pPr>
      <a:lvl9pPr marL="1828800" algn="ctr" rtl="0" fontAlgn="base">
        <a:spcBef>
          <a:spcPct val="0"/>
        </a:spcBef>
        <a:spcAft>
          <a:spcPct val="0"/>
        </a:spcAft>
        <a:defRPr sz="3200">
          <a:solidFill>
            <a:schemeClr val="bg1"/>
          </a:solidFill>
          <a:latin typeface="Verdana" pitchFamily="34" charset="0"/>
        </a:defRPr>
      </a:lvl9pPr>
    </p:titleStyle>
    <p:bodyStyle>
      <a:lvl1pPr marL="342900" indent="-342900" algn="l" rtl="0" eaLnBrk="0" fontAlgn="base" hangingPunct="0">
        <a:spcBef>
          <a:spcPct val="20000"/>
        </a:spcBef>
        <a:spcAft>
          <a:spcPct val="0"/>
        </a:spcAft>
        <a:buClr>
          <a:schemeClr val="hlink"/>
        </a:buClr>
        <a:buFont typeface="Wingdings" pitchFamily="2" charset="2"/>
        <a:buChar char="v"/>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Font typeface="Wingdings" pitchFamily="2" charset="2"/>
        <a:buChar char="§"/>
        <a:defRPr sz="2800">
          <a:solidFill>
            <a:schemeClr val="tx1"/>
          </a:solidFill>
          <a:latin typeface="Arial" pitchFamily="34" charset="0"/>
        </a:defRPr>
      </a:lvl2pPr>
      <a:lvl3pPr marL="1143000" indent="-228600" algn="l" rtl="0" eaLnBrk="0" fontAlgn="base" hangingPunct="0">
        <a:spcBef>
          <a:spcPct val="20000"/>
        </a:spcBef>
        <a:spcAft>
          <a:spcPct val="0"/>
        </a:spcAft>
        <a:buClr>
          <a:schemeClr val="tx1"/>
        </a:buClr>
        <a:buChar char="•"/>
        <a:defRPr sz="2400">
          <a:solidFill>
            <a:schemeClr val="tx1"/>
          </a:solidFill>
          <a:latin typeface="Arial" pitchFamily="34" charset="0"/>
        </a:defRPr>
      </a:lvl3pPr>
      <a:lvl4pPr marL="1600200" indent="-228600" algn="l" rtl="0" eaLnBrk="0" fontAlgn="base" hangingPunct="0">
        <a:spcBef>
          <a:spcPct val="20000"/>
        </a:spcBef>
        <a:spcAft>
          <a:spcPct val="0"/>
        </a:spcAft>
        <a:buChar char="–"/>
        <a:defRPr sz="2000">
          <a:solidFill>
            <a:schemeClr val="tx1"/>
          </a:solidFill>
          <a:latin typeface="Arial" pitchFamily="34" charset="0"/>
        </a:defRPr>
      </a:lvl4pPr>
      <a:lvl5pPr marL="2057400" indent="-228600" algn="l" rtl="0" eaLnBrk="0" fontAlgn="base" hangingPunct="0">
        <a:spcBef>
          <a:spcPct val="20000"/>
        </a:spcBef>
        <a:spcAft>
          <a:spcPct val="0"/>
        </a:spcAft>
        <a:buChar char="»"/>
        <a:defRPr sz="2000">
          <a:solidFill>
            <a:schemeClr val="tx1"/>
          </a:solidFill>
          <a:latin typeface="Arial" pitchFamily="34" charset="0"/>
        </a:defRPr>
      </a:lvl5pPr>
      <a:lvl6pPr marL="2514600" indent="-228600" algn="l" rtl="0" fontAlgn="base">
        <a:spcBef>
          <a:spcPct val="20000"/>
        </a:spcBef>
        <a:spcAft>
          <a:spcPct val="0"/>
        </a:spcAft>
        <a:buChar char="»"/>
        <a:defRPr sz="2000">
          <a:solidFill>
            <a:schemeClr val="tx1"/>
          </a:solidFill>
          <a:latin typeface="Arial" pitchFamily="34" charset="0"/>
        </a:defRPr>
      </a:lvl6pPr>
      <a:lvl7pPr marL="2971800" indent="-228600" algn="l" rtl="0" fontAlgn="base">
        <a:spcBef>
          <a:spcPct val="20000"/>
        </a:spcBef>
        <a:spcAft>
          <a:spcPct val="0"/>
        </a:spcAft>
        <a:buChar char="»"/>
        <a:defRPr sz="2000">
          <a:solidFill>
            <a:schemeClr val="tx1"/>
          </a:solidFill>
          <a:latin typeface="Arial" pitchFamily="34" charset="0"/>
        </a:defRPr>
      </a:lvl7pPr>
      <a:lvl8pPr marL="3429000" indent="-228600" algn="l" rtl="0" fontAlgn="base">
        <a:spcBef>
          <a:spcPct val="20000"/>
        </a:spcBef>
        <a:spcAft>
          <a:spcPct val="0"/>
        </a:spcAft>
        <a:buChar char="»"/>
        <a:defRPr sz="2000">
          <a:solidFill>
            <a:schemeClr val="tx1"/>
          </a:solidFill>
          <a:latin typeface="Arial" pitchFamily="34" charset="0"/>
        </a:defRPr>
      </a:lvl8pPr>
      <a:lvl9pPr marL="3886200" indent="-228600" algn="l" rtl="0" fontAlgn="base">
        <a:spcBef>
          <a:spcPct val="20000"/>
        </a:spcBef>
        <a:spcAft>
          <a:spcPct val="0"/>
        </a:spcAft>
        <a:buChar char="»"/>
        <a:defRPr sz="2000">
          <a:solidFill>
            <a:schemeClr val="tx1"/>
          </a:solidFill>
          <a:latin typeface="Arial" pitchFamily="34" charset="0"/>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47013140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2"/>
          <p:cNvSpPr>
            <a:spLocks noGrp="1" noChangeArrowheads="1"/>
          </p:cNvSpPr>
          <p:nvPr>
            <p:ph type="ctrTitle"/>
          </p:nvPr>
        </p:nvSpPr>
        <p:spPr>
          <a:xfrm>
            <a:off x="251520" y="1988840"/>
            <a:ext cx="8892480" cy="1371600"/>
          </a:xfrm>
        </p:spPr>
        <p:txBody>
          <a:bodyPr/>
          <a:lstStyle/>
          <a:p>
            <a:pPr algn="ctr" eaLnBrk="1" hangingPunct="1">
              <a:defRPr/>
            </a:pPr>
            <a:r>
              <a:rPr lang="zh-CN" altLang="en-US" sz="5400">
                <a:solidFill>
                  <a:srgbClr val="FF0000"/>
                </a:solidFill>
                <a:effectLst>
                  <a:outerShdw blurRad="38100" dist="38100" dir="2700000" algn="tl">
                    <a:srgbClr val="C0C0C0"/>
                  </a:outerShdw>
                </a:effectLst>
                <a:latin typeface="Times New Roman" pitchFamily="18" charset="0"/>
                <a:ea typeface="华文新魏" pitchFamily="2" charset="-122"/>
              </a:rPr>
              <a:t>第</a:t>
            </a:r>
            <a:r>
              <a:rPr lang="en-US" altLang="zh-CN" sz="5400">
                <a:solidFill>
                  <a:srgbClr val="FF0000"/>
                </a:solidFill>
                <a:effectLst>
                  <a:outerShdw blurRad="38100" dist="38100" dir="2700000" algn="tl">
                    <a:srgbClr val="C0C0C0"/>
                  </a:outerShdw>
                </a:effectLst>
                <a:latin typeface="Times New Roman" pitchFamily="18" charset="0"/>
                <a:ea typeface="华文新魏" pitchFamily="2" charset="-122"/>
              </a:rPr>
              <a:t>6</a:t>
            </a:r>
            <a:r>
              <a:rPr lang="zh-CN" altLang="en-US" sz="5400">
                <a:solidFill>
                  <a:srgbClr val="FF0000"/>
                </a:solidFill>
                <a:effectLst>
                  <a:outerShdw blurRad="38100" dist="38100" dir="2700000" algn="tl">
                    <a:srgbClr val="C0C0C0"/>
                  </a:outerShdw>
                </a:effectLst>
                <a:latin typeface="Times New Roman" pitchFamily="18" charset="0"/>
                <a:ea typeface="华文新魏" pitchFamily="2" charset="-122"/>
              </a:rPr>
              <a:t>章  软件安全需求分析</a:t>
            </a:r>
            <a:endParaRPr lang="en-US" altLang="zh-CN" sz="3200">
              <a:solidFill>
                <a:srgbClr val="FF0000"/>
              </a:solidFill>
              <a:effectLst>
                <a:outerShdw blurRad="38100" dist="38100" dir="2700000" algn="tl">
                  <a:srgbClr val="C0C0C0"/>
                </a:outerShdw>
              </a:effectLst>
              <a:latin typeface="Times New Roman" pitchFamily="18" charset="0"/>
              <a:ea typeface="华文新魏" pitchFamily="2" charset="-122"/>
            </a:endParaRPr>
          </a:p>
        </p:txBody>
      </p:sp>
      <p:sp>
        <p:nvSpPr>
          <p:cNvPr id="3075" name="Rectangle 3"/>
          <p:cNvSpPr>
            <a:spLocks noGrp="1" noChangeArrowheads="1"/>
          </p:cNvSpPr>
          <p:nvPr>
            <p:ph type="subTitle" idx="1"/>
          </p:nvPr>
        </p:nvSpPr>
        <p:spPr>
          <a:xfrm>
            <a:off x="1614488" y="5224463"/>
            <a:ext cx="5910262" cy="381000"/>
          </a:xfrm>
        </p:spPr>
        <p:txBody>
          <a:bodyPr/>
          <a:lstStyle/>
          <a:p>
            <a:pPr algn="ctr" eaLnBrk="1" hangingPunct="1">
              <a:defRPr/>
            </a:pPr>
            <a:r>
              <a:rPr lang="zh-CN" altLang="en-US" sz="2400">
                <a:effectLst>
                  <a:outerShdw blurRad="38100" dist="38100" dir="2700000" algn="tl">
                    <a:srgbClr val="000000">
                      <a:alpha val="43137"/>
                    </a:srgbClr>
                  </a:outerShdw>
                </a:effectLst>
                <a:latin typeface="迷你简启体" pitchFamily="65" charset="-122"/>
                <a:ea typeface="迷你简启体" pitchFamily="65" charset="-122"/>
                <a:cs typeface="Times New Roman" pitchFamily="18" charset="0"/>
              </a:rPr>
              <a:t>南京师范大学计算机科学与技术学院</a:t>
            </a:r>
            <a:endParaRPr lang="en-US" altLang="zh-CN" sz="2400">
              <a:effectLst>
                <a:outerShdw blurRad="38100" dist="38100" dir="2700000" algn="tl">
                  <a:srgbClr val="000000">
                    <a:alpha val="43137"/>
                  </a:srgbClr>
                </a:outerShdw>
              </a:effectLst>
              <a:latin typeface="迷你简启体" pitchFamily="65" charset="-122"/>
              <a:ea typeface="迷你简启体" pitchFamily="65" charset="-122"/>
              <a:cs typeface="Times New Roman" pitchFamily="18" charset="0"/>
            </a:endParaRPr>
          </a:p>
          <a:p>
            <a:pPr algn="ctr" eaLnBrk="1" hangingPunct="1">
              <a:defRPr/>
            </a:pPr>
            <a:endParaRPr lang="en-US" altLang="zh-CN" sz="2400">
              <a:latin typeface="迷你简启体" pitchFamily="65" charset="-122"/>
              <a:ea typeface="迷你简启体" pitchFamily="65" charset="-122"/>
            </a:endParaRPr>
          </a:p>
        </p:txBody>
      </p:sp>
      <p:sp>
        <p:nvSpPr>
          <p:cNvPr id="4" name="Rectangle 2"/>
          <p:cNvSpPr txBox="1">
            <a:spLocks noChangeArrowheads="1"/>
          </p:cNvSpPr>
          <p:nvPr/>
        </p:nvSpPr>
        <p:spPr bwMode="auto">
          <a:xfrm>
            <a:off x="2555875" y="4365625"/>
            <a:ext cx="4176713" cy="701675"/>
          </a:xfrm>
          <a:prstGeom prst="rect">
            <a:avLst/>
          </a:prstGeom>
          <a:noFill/>
          <a:ln>
            <a:noFill/>
          </a:ln>
          <a:effectLst/>
          <a:extLst/>
        </p:spPr>
        <p:txBody>
          <a:bodyPr anchor="ctr"/>
          <a:lstStyle>
            <a:defPPr>
              <a:defRPr lang="en-US"/>
            </a:defPPr>
            <a:lvl1pPr algn="l" rtl="0" eaLnBrk="0" fontAlgn="base" hangingPunct="0">
              <a:spcBef>
                <a:spcPct val="0"/>
              </a:spcBef>
              <a:spcAft>
                <a:spcPct val="0"/>
              </a:spcAft>
              <a:defRPr sz="4000" b="1" kern="1200">
                <a:solidFill>
                  <a:schemeClr val="tx1"/>
                </a:solidFill>
                <a:latin typeface="+mj-lt"/>
                <a:ea typeface="+mj-ea"/>
                <a:cs typeface="+mj-cs"/>
              </a:defRPr>
            </a:lvl1pPr>
            <a:lvl2pPr marL="457200" algn="ctr" rtl="0" eaLnBrk="0" fontAlgn="base" hangingPunct="0">
              <a:spcBef>
                <a:spcPct val="0"/>
              </a:spcBef>
              <a:spcAft>
                <a:spcPct val="0"/>
              </a:spcAft>
              <a:defRPr sz="3200" kern="1200">
                <a:solidFill>
                  <a:schemeClr val="bg1"/>
                </a:solidFill>
                <a:latin typeface="Verdana" pitchFamily="34" charset="0"/>
                <a:ea typeface="宋体" charset="-122"/>
                <a:cs typeface="+mn-cs"/>
              </a:defRPr>
            </a:lvl2pPr>
            <a:lvl3pPr marL="914400" algn="ctr" rtl="0" eaLnBrk="0" fontAlgn="base" hangingPunct="0">
              <a:spcBef>
                <a:spcPct val="0"/>
              </a:spcBef>
              <a:spcAft>
                <a:spcPct val="0"/>
              </a:spcAft>
              <a:defRPr sz="3200" kern="1200">
                <a:solidFill>
                  <a:schemeClr val="bg1"/>
                </a:solidFill>
                <a:latin typeface="Verdana" pitchFamily="34" charset="0"/>
                <a:ea typeface="宋体" charset="-122"/>
                <a:cs typeface="+mn-cs"/>
              </a:defRPr>
            </a:lvl3pPr>
            <a:lvl4pPr marL="1371600" algn="ctr" rtl="0" eaLnBrk="0" fontAlgn="base" hangingPunct="0">
              <a:spcBef>
                <a:spcPct val="0"/>
              </a:spcBef>
              <a:spcAft>
                <a:spcPct val="0"/>
              </a:spcAft>
              <a:defRPr sz="3200" kern="1200">
                <a:solidFill>
                  <a:schemeClr val="bg1"/>
                </a:solidFill>
                <a:latin typeface="Verdana" pitchFamily="34" charset="0"/>
                <a:ea typeface="宋体" charset="-122"/>
                <a:cs typeface="+mn-cs"/>
              </a:defRPr>
            </a:lvl4pPr>
            <a:lvl5pPr marL="1828800" algn="ctr" rtl="0" eaLnBrk="0" fontAlgn="base" hangingPunct="0">
              <a:spcBef>
                <a:spcPct val="0"/>
              </a:spcBef>
              <a:spcAft>
                <a:spcPct val="0"/>
              </a:spcAft>
              <a:defRPr sz="3200" kern="1200">
                <a:solidFill>
                  <a:schemeClr val="bg1"/>
                </a:solidFill>
                <a:latin typeface="Verdana" pitchFamily="34" charset="0"/>
                <a:ea typeface="宋体" charset="-122"/>
                <a:cs typeface="+mn-cs"/>
              </a:defRPr>
            </a:lvl5pPr>
            <a:lvl6pPr marL="457200" algn="ctr" defTabSz="914400" rtl="0" eaLnBrk="1" fontAlgn="base" latinLnBrk="0" hangingPunct="1">
              <a:spcBef>
                <a:spcPct val="0"/>
              </a:spcBef>
              <a:spcAft>
                <a:spcPct val="0"/>
              </a:spcAft>
              <a:defRPr sz="3200" kern="1200">
                <a:solidFill>
                  <a:schemeClr val="bg1"/>
                </a:solidFill>
                <a:latin typeface="Verdana" pitchFamily="34" charset="0"/>
                <a:ea typeface="宋体" charset="-122"/>
                <a:cs typeface="+mn-cs"/>
              </a:defRPr>
            </a:lvl6pPr>
            <a:lvl7pPr marL="914400" algn="ctr" defTabSz="914400" rtl="0" eaLnBrk="1" fontAlgn="base" latinLnBrk="0" hangingPunct="1">
              <a:spcBef>
                <a:spcPct val="0"/>
              </a:spcBef>
              <a:spcAft>
                <a:spcPct val="0"/>
              </a:spcAft>
              <a:defRPr sz="3200" kern="1200">
                <a:solidFill>
                  <a:schemeClr val="bg1"/>
                </a:solidFill>
                <a:latin typeface="Verdana" pitchFamily="34" charset="0"/>
                <a:ea typeface="宋体" charset="-122"/>
                <a:cs typeface="+mn-cs"/>
              </a:defRPr>
            </a:lvl7pPr>
            <a:lvl8pPr marL="1371600" algn="ctr" defTabSz="914400" rtl="0" eaLnBrk="1" fontAlgn="base" latinLnBrk="0" hangingPunct="1">
              <a:spcBef>
                <a:spcPct val="0"/>
              </a:spcBef>
              <a:spcAft>
                <a:spcPct val="0"/>
              </a:spcAft>
              <a:defRPr sz="3200" kern="1200">
                <a:solidFill>
                  <a:schemeClr val="bg1"/>
                </a:solidFill>
                <a:latin typeface="Verdana" pitchFamily="34" charset="0"/>
                <a:ea typeface="宋体" charset="-122"/>
                <a:cs typeface="+mn-cs"/>
              </a:defRPr>
            </a:lvl8pPr>
            <a:lvl9pPr marL="1828800" algn="ctr" defTabSz="914400" rtl="0" eaLnBrk="1" fontAlgn="base" latinLnBrk="0" hangingPunct="1">
              <a:spcBef>
                <a:spcPct val="0"/>
              </a:spcBef>
              <a:spcAft>
                <a:spcPct val="0"/>
              </a:spcAft>
              <a:defRPr sz="3200" kern="1200">
                <a:solidFill>
                  <a:schemeClr val="bg1"/>
                </a:solidFill>
                <a:latin typeface="Verdana" pitchFamily="34" charset="0"/>
                <a:ea typeface="宋体" charset="-122"/>
                <a:cs typeface="+mn-cs"/>
              </a:defRPr>
            </a:lvl9pPr>
          </a:lstStyle>
          <a:p>
            <a:pPr algn="ctr" eaLnBrk="1" hangingPunct="1">
              <a:defRPr/>
            </a:pPr>
            <a:r>
              <a:rPr lang="zh-CN" altLang="en-US" sz="3200">
                <a:solidFill>
                  <a:schemeClr val="accent3"/>
                </a:solidFill>
                <a:effectLst>
                  <a:outerShdw blurRad="38100" dist="38100" dir="2700000" algn="tl">
                    <a:srgbClr val="000000">
                      <a:alpha val="43137"/>
                    </a:srgbClr>
                  </a:outerShdw>
                </a:effectLst>
                <a:latin typeface="迷你简启体" pitchFamily="65" charset="-122"/>
                <a:ea typeface="迷你简启体" pitchFamily="65" charset="-122"/>
              </a:rPr>
              <a:t>陈  波</a:t>
            </a:r>
            <a:endParaRPr lang="en-US" altLang="zh-CN" sz="3200">
              <a:solidFill>
                <a:schemeClr val="accent3"/>
              </a:solidFill>
              <a:effectLst>
                <a:outerShdw blurRad="38100" dist="38100" dir="2700000" algn="tl">
                  <a:srgbClr val="000000">
                    <a:alpha val="43137"/>
                  </a:srgbClr>
                </a:outerShdw>
              </a:effectLst>
              <a:latin typeface="迷你简启体" pitchFamily="65" charset="-122"/>
              <a:ea typeface="迷你简启体" pitchFamily="65" charset="-122"/>
              <a:cs typeface="Times New Roman" pitchFamily="18" charset="0"/>
            </a:endParaRPr>
          </a:p>
        </p:txBody>
      </p:sp>
      <p:pic>
        <p:nvPicPr>
          <p:cNvPr id="3" name="图片 2">
            <a:extLst>
              <a:ext uri="{FF2B5EF4-FFF2-40B4-BE49-F238E27FC236}">
                <a16:creationId xmlns:a16="http://schemas.microsoft.com/office/drawing/2014/main" id="{1A51F885-6B73-48EA-9A74-A5D67E944D5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96540" y="188640"/>
            <a:ext cx="1080120" cy="1476164"/>
          </a:xfrm>
          <a:prstGeom prst="rect">
            <a:avLst/>
          </a:prstGeom>
        </p:spPr>
      </p:pic>
    </p:spTree>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p:txBody>
          <a:bodyPr/>
          <a:lstStyle/>
          <a:p>
            <a:pPr algn="l" eaLnBrk="1" hangingPunct="1"/>
            <a:r>
              <a:rPr lang="zh-CN" altLang="en-US" b="1">
                <a:effectLst>
                  <a:outerShdw blurRad="38100" dist="38100" dir="2700000" algn="tl">
                    <a:srgbClr val="000000">
                      <a:alpha val="43137"/>
                    </a:srgbClr>
                  </a:outerShdw>
                </a:effectLst>
                <a:ea typeface="微软雅黑" pitchFamily="34" charset="-122"/>
              </a:rPr>
              <a:t>本讲要点</a:t>
            </a:r>
            <a:endParaRPr lang="zh-CN" altLang="zh-CN" b="1">
              <a:effectLst>
                <a:outerShdw blurRad="38100" dist="38100" dir="2700000" algn="tl">
                  <a:srgbClr val="000000">
                    <a:alpha val="43137"/>
                  </a:srgbClr>
                </a:outerShdw>
              </a:effectLst>
              <a:ea typeface="微软雅黑" pitchFamily="34" charset="-122"/>
            </a:endParaRPr>
          </a:p>
        </p:txBody>
      </p:sp>
      <p:sp>
        <p:nvSpPr>
          <p:cNvPr id="151555" name="Rectangle 3"/>
          <p:cNvSpPr>
            <a:spLocks noGrp="1" noChangeArrowheads="1"/>
          </p:cNvSpPr>
          <p:nvPr>
            <p:ph type="body" idx="4294967295"/>
          </p:nvPr>
        </p:nvSpPr>
        <p:spPr>
          <a:xfrm>
            <a:off x="457200" y="1153108"/>
            <a:ext cx="8229600" cy="4551784"/>
          </a:xfrm>
        </p:spPr>
        <p:txBody>
          <a:bodyPr/>
          <a:lstStyle/>
          <a:p>
            <a:pPr eaLnBrk="1" hangingPunct="1">
              <a:defRPr/>
            </a:pPr>
            <a:r>
              <a:rPr lang="en-US" altLang="zh-CN" b="1">
                <a:effectLst>
                  <a:outerShdw blurRad="38100" dist="38100" dir="2700000" algn="tl">
                    <a:srgbClr val="C0C0C0"/>
                  </a:outerShdw>
                </a:effectLst>
                <a:ea typeface="微软雅黑" pitchFamily="34" charset="-122"/>
              </a:rPr>
              <a:t>1. </a:t>
            </a:r>
            <a:r>
              <a:rPr lang="zh-CN" altLang="en-US" b="1">
                <a:effectLst>
                  <a:outerShdw blurRad="38100" dist="38100" dir="2700000" algn="tl">
                    <a:srgbClr val="C0C0C0"/>
                  </a:outerShdw>
                </a:effectLst>
                <a:ea typeface="微软雅黑" pitchFamily="34" charset="-122"/>
              </a:rPr>
              <a:t>软件需求分析阶段的主要工作</a:t>
            </a:r>
            <a:endParaRPr lang="en-US" altLang="zh-CN" b="1">
              <a:effectLst>
                <a:outerShdw blurRad="38100" dist="38100" dir="2700000" algn="tl">
                  <a:srgbClr val="C0C0C0"/>
                </a:outerShdw>
              </a:effectLst>
              <a:ea typeface="微软雅黑" pitchFamily="34" charset="-122"/>
            </a:endParaRPr>
          </a:p>
          <a:p>
            <a:pPr eaLnBrk="1" hangingPunct="1">
              <a:defRPr/>
            </a:pPr>
            <a:r>
              <a:rPr lang="en-US" altLang="zh-CN" b="1">
                <a:effectLst>
                  <a:outerShdw blurRad="38100" dist="38100" dir="2700000" algn="tl">
                    <a:srgbClr val="C0C0C0"/>
                  </a:outerShdw>
                </a:effectLst>
                <a:ea typeface="微软雅黑" pitchFamily="34" charset="-122"/>
              </a:rPr>
              <a:t>2. </a:t>
            </a:r>
            <a:r>
              <a:rPr lang="zh-CN" altLang="en-US" b="1">
                <a:effectLst>
                  <a:outerShdw blurRad="38100" dist="38100" dir="2700000" algn="tl">
                    <a:srgbClr val="C0C0C0"/>
                  </a:outerShdw>
                </a:effectLst>
                <a:ea typeface="微软雅黑" pitchFamily="34" charset="-122"/>
              </a:rPr>
              <a:t>软件安全需求分析阶段的主要工作</a:t>
            </a:r>
            <a:endParaRPr lang="en-US" altLang="zh-CN" b="1">
              <a:effectLst>
                <a:outerShdw blurRad="38100" dist="38100" dir="2700000" algn="tl">
                  <a:srgbClr val="C0C0C0"/>
                </a:outerShdw>
              </a:effectLst>
              <a:ea typeface="微软雅黑" pitchFamily="34" charset="-122"/>
            </a:endParaRPr>
          </a:p>
          <a:p>
            <a:pPr eaLnBrk="1" hangingPunct="1">
              <a:defRPr/>
            </a:pPr>
            <a:r>
              <a:rPr lang="en-US" altLang="zh-CN" b="1">
                <a:effectLst>
                  <a:outerShdw blurRad="38100" dist="38100" dir="2700000" algn="tl">
                    <a:srgbClr val="C0C0C0"/>
                  </a:outerShdw>
                </a:effectLst>
                <a:ea typeface="微软雅黑" pitchFamily="34" charset="-122"/>
              </a:rPr>
              <a:t>3. </a:t>
            </a:r>
            <a:r>
              <a:rPr lang="zh-CN" altLang="en-US" b="1">
                <a:effectLst>
                  <a:outerShdw blurRad="38100" dist="38100" dir="2700000" algn="tl">
                    <a:srgbClr val="C0C0C0"/>
                  </a:outerShdw>
                </a:effectLst>
                <a:ea typeface="微软雅黑" pitchFamily="34" charset="-122"/>
              </a:rPr>
              <a:t>软件安全需求的来源</a:t>
            </a:r>
            <a:endParaRPr lang="en-US" altLang="zh-CN" b="1">
              <a:effectLst>
                <a:outerShdw blurRad="38100" dist="38100" dir="2700000" algn="tl">
                  <a:srgbClr val="C0C0C0"/>
                </a:outerShdw>
              </a:effectLst>
              <a:ea typeface="微软雅黑" pitchFamily="34" charset="-122"/>
            </a:endParaRPr>
          </a:p>
          <a:p>
            <a:pPr eaLnBrk="1" hangingPunct="1">
              <a:defRPr/>
            </a:pPr>
            <a:r>
              <a:rPr lang="en-US" altLang="zh-CN" b="1">
                <a:effectLst>
                  <a:outerShdw blurRad="38100" dist="38100" dir="2700000" algn="tl">
                    <a:srgbClr val="C0C0C0"/>
                  </a:outerShdw>
                </a:effectLst>
                <a:ea typeface="微软雅黑" pitchFamily="34" charset="-122"/>
              </a:rPr>
              <a:t>4. </a:t>
            </a:r>
            <a:r>
              <a:rPr lang="zh-CN" altLang="en-US" b="1">
                <a:effectLst>
                  <a:outerShdw blurRad="38100" dist="38100" dir="2700000" algn="tl">
                    <a:srgbClr val="C0C0C0"/>
                  </a:outerShdw>
                </a:effectLst>
                <a:ea typeface="微软雅黑" pitchFamily="34" charset="-122"/>
              </a:rPr>
              <a:t>软件安全需求的获取</a:t>
            </a:r>
            <a:endParaRPr lang="en-US" altLang="zh-CN" b="1">
              <a:effectLst>
                <a:outerShdw blurRad="38100" dist="38100" dir="2700000" algn="tl">
                  <a:srgbClr val="C0C0C0"/>
                </a:outerShdw>
              </a:effectLst>
              <a:ea typeface="微软雅黑" pitchFamily="34" charset="-122"/>
            </a:endParaRPr>
          </a:p>
          <a:p>
            <a:pPr eaLnBrk="1" hangingPunct="1">
              <a:defRPr/>
            </a:pPr>
            <a:r>
              <a:rPr lang="en-US" altLang="zh-CN" b="1">
                <a:effectLst>
                  <a:outerShdw blurRad="38100" dist="38100" dir="2700000" algn="tl">
                    <a:srgbClr val="C0C0C0"/>
                  </a:outerShdw>
                </a:effectLst>
                <a:ea typeface="微软雅黑" pitchFamily="34" charset="-122"/>
              </a:rPr>
              <a:t>5. </a:t>
            </a:r>
            <a:r>
              <a:rPr lang="zh-CN" altLang="en-US" b="1">
                <a:effectLst>
                  <a:outerShdw blurRad="38100" dist="38100" dir="2700000" algn="tl">
                    <a:srgbClr val="C0C0C0"/>
                  </a:outerShdw>
                </a:effectLst>
                <a:ea typeface="微软雅黑" pitchFamily="34" charset="-122"/>
              </a:rPr>
              <a:t>应用案例</a:t>
            </a:r>
            <a:endParaRPr lang="en-US" altLang="zh-CN" b="1">
              <a:effectLst>
                <a:outerShdw blurRad="38100" dist="38100" dir="2700000" algn="tl">
                  <a:srgbClr val="C0C0C0"/>
                </a:outerShdw>
              </a:effectLst>
              <a:ea typeface="微软雅黑" pitchFamily="34" charset="-122"/>
            </a:endParaRPr>
          </a:p>
        </p:txBody>
      </p:sp>
    </p:spTree>
    <p:extLst>
      <p:ext uri="{BB962C8B-B14F-4D97-AF65-F5344CB8AC3E}">
        <p14:creationId xmlns:p14="http://schemas.microsoft.com/office/powerpoint/2010/main" val="2910803984"/>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1. </a:t>
            </a:r>
            <a:r>
              <a:rPr lang="zh-CN" altLang="en-US" b="1">
                <a:effectLst>
                  <a:outerShdw blurRad="38100" dist="38100" dir="2700000" algn="tl">
                    <a:srgbClr val="000000">
                      <a:alpha val="43137"/>
                    </a:srgbClr>
                  </a:outerShdw>
                </a:effectLst>
                <a:ea typeface="微软雅黑" pitchFamily="34" charset="-122"/>
              </a:rPr>
              <a:t>软件需求分析阶段的主要工作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solidFill>
                  <a:srgbClr val="FF0000"/>
                </a:solidFill>
                <a:effectLst>
                  <a:outerShdw blurRad="38100" dist="38100" dir="2700000" algn="tl">
                    <a:srgbClr val="C0C0C0"/>
                  </a:outerShdw>
                </a:effectLst>
                <a:ea typeface="微软雅黑" pitchFamily="34" charset="-122"/>
              </a:rPr>
              <a:t>基本任务</a:t>
            </a:r>
            <a:r>
              <a:rPr lang="zh-CN" altLang="en-US" b="1">
                <a:effectLst>
                  <a:outerShdw blurRad="38100" dist="38100" dir="2700000" algn="tl">
                    <a:srgbClr val="C0C0C0"/>
                  </a:outerShdw>
                </a:effectLst>
                <a:ea typeface="微软雅黑" pitchFamily="34" charset="-122"/>
              </a:rPr>
              <a:t>是准确地描述“系统必须做什么”这个问题。</a:t>
            </a:r>
          </a:p>
          <a:p>
            <a:pPr eaLnBrk="1" hangingPunct="1">
              <a:defRPr/>
            </a:pPr>
            <a:r>
              <a:rPr lang="zh-CN" altLang="en-US" b="1">
                <a:solidFill>
                  <a:srgbClr val="FF0000"/>
                </a:solidFill>
                <a:effectLst>
                  <a:outerShdw blurRad="38100" dist="38100" dir="2700000" algn="tl">
                    <a:srgbClr val="C0C0C0"/>
                  </a:outerShdw>
                </a:effectLst>
                <a:ea typeface="微软雅黑" pitchFamily="34" charset="-122"/>
              </a:rPr>
              <a:t>主要任务</a:t>
            </a:r>
            <a:r>
              <a:rPr lang="zh-CN" altLang="en-US" b="1">
                <a:effectLst>
                  <a:outerShdw blurRad="38100" dist="38100" dir="2700000" algn="tl">
                    <a:srgbClr val="C0C0C0"/>
                  </a:outerShdw>
                </a:effectLst>
                <a:ea typeface="微软雅黑" pitchFamily="34" charset="-122"/>
              </a:rPr>
              <a:t>包括：</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确定对系统的综合要求</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分析系统的数据要求</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导出系统的逻辑模型</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修正系统的开发计划</a:t>
            </a:r>
          </a:p>
        </p:txBody>
      </p:sp>
    </p:spTree>
    <p:extLst>
      <p:ext uri="{BB962C8B-B14F-4D97-AF65-F5344CB8AC3E}">
        <p14:creationId xmlns:p14="http://schemas.microsoft.com/office/powerpoint/2010/main" val="1711878254"/>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1. </a:t>
            </a:r>
            <a:r>
              <a:rPr lang="zh-CN" altLang="en-US" b="1">
                <a:effectLst>
                  <a:outerShdw blurRad="38100" dist="38100" dir="2700000" algn="tl">
                    <a:srgbClr val="000000">
                      <a:alpha val="43137"/>
                    </a:srgbClr>
                  </a:outerShdw>
                </a:effectLst>
                <a:ea typeface="微软雅黑" pitchFamily="34" charset="-122"/>
              </a:rPr>
              <a:t>软件需求分析阶段的主要工作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通常对软件系统的综合要求</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功能需求</a:t>
            </a:r>
          </a:p>
          <a:p>
            <a:pPr lvl="1" eaLnBrk="1" hangingPunct="1">
              <a:defRPr/>
            </a:pPr>
            <a:r>
              <a:rPr lang="zh-CN" altLang="en-US" b="1">
                <a:effectLst>
                  <a:outerShdw blurRad="38100" dist="38100" dir="2700000" algn="tl">
                    <a:srgbClr val="C0C0C0"/>
                  </a:outerShdw>
                </a:effectLst>
                <a:ea typeface="微软雅黑" pitchFamily="34" charset="-122"/>
              </a:rPr>
              <a:t>性能需求</a:t>
            </a:r>
          </a:p>
          <a:p>
            <a:pPr lvl="1" eaLnBrk="1" hangingPunct="1">
              <a:defRPr/>
            </a:pPr>
            <a:r>
              <a:rPr lang="zh-CN" altLang="en-US" b="1">
                <a:effectLst>
                  <a:outerShdw blurRad="38100" dist="38100" dir="2700000" algn="tl">
                    <a:srgbClr val="C0C0C0"/>
                  </a:outerShdw>
                </a:effectLst>
                <a:ea typeface="微软雅黑" pitchFamily="34" charset="-122"/>
              </a:rPr>
              <a:t>可靠性和可用性需求</a:t>
            </a:r>
          </a:p>
          <a:p>
            <a:pPr lvl="1" eaLnBrk="1" hangingPunct="1">
              <a:defRPr/>
            </a:pPr>
            <a:r>
              <a:rPr lang="zh-CN" altLang="en-US" b="1">
                <a:effectLst>
                  <a:outerShdw blurRad="38100" dist="38100" dir="2700000" algn="tl">
                    <a:srgbClr val="C0C0C0"/>
                  </a:outerShdw>
                </a:effectLst>
                <a:ea typeface="微软雅黑" pitchFamily="34" charset="-122"/>
              </a:rPr>
              <a:t>出错处理需求</a:t>
            </a:r>
          </a:p>
          <a:p>
            <a:pPr lvl="1" eaLnBrk="1" hangingPunct="1">
              <a:defRPr/>
            </a:pPr>
            <a:r>
              <a:rPr lang="zh-CN" altLang="en-US" b="1">
                <a:effectLst>
                  <a:outerShdw blurRad="38100" dist="38100" dir="2700000" algn="tl">
                    <a:srgbClr val="C0C0C0"/>
                  </a:outerShdw>
                </a:effectLst>
                <a:ea typeface="微软雅黑" pitchFamily="34" charset="-122"/>
              </a:rPr>
              <a:t>接口需求</a:t>
            </a:r>
          </a:p>
          <a:p>
            <a:pPr lvl="1" eaLnBrk="1" hangingPunct="1">
              <a:defRPr/>
            </a:pPr>
            <a:r>
              <a:rPr lang="zh-CN" altLang="en-US" b="1">
                <a:effectLst>
                  <a:outerShdw blurRad="38100" dist="38100" dir="2700000" algn="tl">
                    <a:srgbClr val="C0C0C0"/>
                  </a:outerShdw>
                </a:effectLst>
                <a:ea typeface="微软雅黑" pitchFamily="34" charset="-122"/>
              </a:rPr>
              <a:t>约束</a:t>
            </a:r>
          </a:p>
          <a:p>
            <a:pPr lvl="1" eaLnBrk="1" hangingPunct="1">
              <a:defRPr/>
            </a:pPr>
            <a:r>
              <a:rPr lang="zh-CN" altLang="en-US" b="1">
                <a:effectLst>
                  <a:outerShdw blurRad="38100" dist="38100" dir="2700000" algn="tl">
                    <a:srgbClr val="C0C0C0"/>
                  </a:outerShdw>
                </a:effectLst>
                <a:ea typeface="微软雅黑" pitchFamily="34" charset="-122"/>
              </a:rPr>
              <a:t>逆向需求</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将来可能提出的要求</a:t>
            </a:r>
          </a:p>
        </p:txBody>
      </p:sp>
    </p:spTree>
    <p:extLst>
      <p:ext uri="{BB962C8B-B14F-4D97-AF65-F5344CB8AC3E}">
        <p14:creationId xmlns:p14="http://schemas.microsoft.com/office/powerpoint/2010/main" val="974317971"/>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90899" y="980728"/>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1</a:t>
            </a:r>
            <a:r>
              <a:rPr lang="zh-CN" altLang="en-US" b="1">
                <a:effectLst>
                  <a:outerShdw blurRad="38100" dist="38100" dir="2700000" algn="tl">
                    <a:srgbClr val="C0C0C0"/>
                  </a:outerShdw>
                </a:effectLst>
                <a:ea typeface="微软雅黑" pitchFamily="34" charset="-122"/>
              </a:rPr>
              <a:t>）软件安全需求分析的目的和作用</a:t>
            </a:r>
          </a:p>
          <a:p>
            <a:pPr eaLnBrk="1" hangingPunct="1">
              <a:defRPr/>
            </a:pPr>
            <a:r>
              <a:rPr lang="zh-CN" altLang="en-US" b="1">
                <a:effectLst>
                  <a:outerShdw blurRad="38100" dist="38100" dir="2700000" algn="tl">
                    <a:srgbClr val="C0C0C0"/>
                  </a:outerShdw>
                </a:effectLst>
                <a:ea typeface="微软雅黑" pitchFamily="34" charset="-122"/>
              </a:rPr>
              <a:t>描述为了实现信息安全目标，软件系统应该做什么，才能有效地提高软件产品的安全质量，减少进而消减软件安全漏洞。</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没有考虑安全需求，导致所开发的应用系统存在大量的漏洞。</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一个缺少安全需求分析的软件开发项目，将威胁到信息的保密性、完整性和可用性，以及其他一些重要安全属性。</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软件产品被攻破可能就只是一个时间早晚的问题，而不是条件的问题，这取决于攻击者对于这个软件系统价值的判断。</a:t>
            </a:r>
            <a:endParaRPr lang="en-US" altLang="zh-CN" b="1">
              <a:effectLst>
                <a:outerShdw blurRad="38100" dist="38100" dir="2700000" algn="tl">
                  <a:srgbClr val="C0C0C0"/>
                </a:outerShdw>
              </a:effectLst>
              <a:ea typeface="微软雅黑" pitchFamily="34" charset="-122"/>
            </a:endParaRPr>
          </a:p>
          <a:p>
            <a:pPr eaLnBrk="1" hangingPunct="1">
              <a:defRPr/>
            </a:pPr>
            <a:endParaRPr lang="zh-CN" altLang="en-US" b="1">
              <a:effectLst>
                <a:outerShdw blurRad="38100" dist="38100" dir="2700000" algn="tl">
                  <a:srgbClr val="C0C0C0"/>
                </a:outerShdw>
              </a:effectLst>
              <a:ea typeface="微软雅黑" pitchFamily="34" charset="-122"/>
            </a:endParaRPr>
          </a:p>
        </p:txBody>
      </p:sp>
    </p:spTree>
    <p:extLst>
      <p:ext uri="{BB962C8B-B14F-4D97-AF65-F5344CB8AC3E}">
        <p14:creationId xmlns:p14="http://schemas.microsoft.com/office/powerpoint/2010/main" val="3613569099"/>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a:t>
            </a:r>
            <a:r>
              <a:rPr lang="zh-CN" altLang="en-US" b="1">
                <a:effectLst>
                  <a:outerShdw blurRad="38100" dist="38100" dir="2700000" algn="tl">
                    <a:srgbClr val="C0C0C0"/>
                  </a:outerShdw>
                </a:effectLst>
                <a:ea typeface="微软雅黑" pitchFamily="34" charset="-122"/>
              </a:rPr>
              <a:t>）软件安全需求分析与软件需求分析的联系</a:t>
            </a:r>
          </a:p>
          <a:p>
            <a:pPr eaLnBrk="1" hangingPunct="1">
              <a:defRPr/>
            </a:pPr>
            <a:r>
              <a:rPr lang="zh-CN" altLang="en-US" b="1">
                <a:effectLst>
                  <a:outerShdw blurRad="38100" dist="38100" dir="2700000" algn="tl">
                    <a:srgbClr val="C0C0C0"/>
                  </a:outerShdw>
                </a:effectLst>
                <a:ea typeface="微软雅黑" pitchFamily="34" charset="-122"/>
              </a:rPr>
              <a:t>软件安全需求是软件需求的一个必要组成部分。安全需求应该与业务功能需求具有同样的需求水平，并对业务功能需求具有约束力。</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传统的周边安全方法所提供的安全保证不足以抵御无处不在的安全威胁，应用软件本身应该被设计为能够感知安全风险，并对安全问题具有自主控制和自我防御的能力，因此，将安全需求作为业务功能同样重要的系统需求来处理已经成为一种必然的趋势。</a:t>
            </a:r>
          </a:p>
        </p:txBody>
      </p:sp>
    </p:spTree>
    <p:extLst>
      <p:ext uri="{BB962C8B-B14F-4D97-AF65-F5344CB8AC3E}">
        <p14:creationId xmlns:p14="http://schemas.microsoft.com/office/powerpoint/2010/main" val="3196988856"/>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a:t>
            </a:r>
            <a:r>
              <a:rPr lang="zh-CN" altLang="en-US" b="1">
                <a:effectLst>
                  <a:outerShdw blurRad="38100" dist="38100" dir="2700000" algn="tl">
                    <a:srgbClr val="C0C0C0"/>
                  </a:outerShdw>
                </a:effectLst>
                <a:ea typeface="微软雅黑" pitchFamily="34" charset="-122"/>
              </a:rPr>
              <a:t>）软件安全需求分析与软件需求分析的联系</a:t>
            </a:r>
          </a:p>
          <a:p>
            <a:pPr eaLnBrk="1" hangingPunct="1">
              <a:defRPr/>
            </a:pPr>
            <a:r>
              <a:rPr lang="zh-CN" altLang="en-US" b="1">
                <a:effectLst>
                  <a:outerShdw blurRad="38100" dist="38100" dir="2700000" algn="tl">
                    <a:srgbClr val="C0C0C0"/>
                  </a:outerShdw>
                </a:effectLst>
                <a:ea typeface="微软雅黑" pitchFamily="34" charset="-122"/>
              </a:rPr>
              <a:t>在实际开发过程中，需求文档中常常提到安全需求，但是通常只是简单地提及安全机制。</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部分需求文档中包含安全需求分析，但是安全需求分析过程与功能需求没有联系起来，这导致安全需求最终实现的保护形同虚设。</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在审查需求文档时，已存的安全需求通常是从一组通用的安全需求特征列表中复制其中一部分。</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一方面开发人员经常被灌输着在需求分析阶段就融入安全分析很重要的思想，而另一方面安全需求分析开发人员却没有掌握真正有效的安全需求分析方法</a:t>
            </a:r>
          </a:p>
        </p:txBody>
      </p:sp>
    </p:spTree>
    <p:extLst>
      <p:ext uri="{BB962C8B-B14F-4D97-AF65-F5344CB8AC3E}">
        <p14:creationId xmlns:p14="http://schemas.microsoft.com/office/powerpoint/2010/main" val="1580178874"/>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3</a:t>
            </a:r>
            <a:r>
              <a:rPr lang="zh-CN" altLang="en-US" b="1">
                <a:effectLst>
                  <a:outerShdw blurRad="38100" dist="38100" dir="2700000" algn="tl">
                    <a:srgbClr val="C0C0C0"/>
                  </a:outerShdw>
                </a:effectLst>
                <a:ea typeface="微软雅黑" pitchFamily="34" charset="-122"/>
              </a:rPr>
              <a:t>）软件安全需求分析与软件需求分析的区别</a:t>
            </a:r>
          </a:p>
          <a:p>
            <a:pPr eaLnBrk="1" hangingPunct="1">
              <a:defRPr/>
            </a:pPr>
            <a:r>
              <a:rPr lang="zh-CN" altLang="en-US" b="1">
                <a:solidFill>
                  <a:srgbClr val="FF0000"/>
                </a:solidFill>
                <a:effectLst>
                  <a:outerShdw blurRad="38100" dist="38100" dir="2700000" algn="tl">
                    <a:srgbClr val="C0C0C0"/>
                  </a:outerShdw>
                </a:effectLst>
                <a:ea typeface="微软雅黑" pitchFamily="34" charset="-122"/>
              </a:rPr>
              <a:t>客观性：</a:t>
            </a:r>
            <a:endParaRPr lang="en-US" altLang="zh-CN" b="1">
              <a:solidFill>
                <a:srgbClr val="FF0000"/>
              </a:solidFill>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安全需求并不是从使用者的要求和兴趣出发，而是由系统的客观属性所决定的。因此，需求分析员将承担更多软件需求的分析工作。</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用户对于软件即将面临的使用对象、使用环境的考虑通常不会包括那些恶意用户和不可控环境，因此，他们对于安全威胁的了解往往不全面，也很难从专业角度提出安全需求。这时，需求分析员就需要承担软件安全需求分析的主要工作。</a:t>
            </a:r>
          </a:p>
        </p:txBody>
      </p:sp>
    </p:spTree>
    <p:extLst>
      <p:ext uri="{BB962C8B-B14F-4D97-AF65-F5344CB8AC3E}">
        <p14:creationId xmlns:p14="http://schemas.microsoft.com/office/powerpoint/2010/main" val="1284480190"/>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solidFill>
                  <a:srgbClr val="FF0000"/>
                </a:solidFill>
                <a:effectLst>
                  <a:outerShdw blurRad="38100" dist="38100" dir="2700000" algn="tl">
                    <a:srgbClr val="C0C0C0"/>
                  </a:outerShdw>
                </a:effectLst>
                <a:ea typeface="微软雅黑" pitchFamily="34" charset="-122"/>
              </a:rPr>
              <a:t>系统性：</a:t>
            </a:r>
            <a:endParaRPr lang="en-US" altLang="zh-CN" b="1">
              <a:solidFill>
                <a:srgbClr val="FF0000"/>
              </a:solidFill>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软件安全需求分析不能只从软件本身出发，必须从系统角度进行分析。</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软件属于逻辑产品，很多情况下并不是软件失效，而是在软件正常工作时，在某种特殊条件下软硬件相互作用，以及由于人的使用问题而导致不安全情况发生。</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凡是与软件相关的接口、硬件状态、硬件故障和系统时序、人员操作、使用环境，包括软件自身的逻辑和物理模型、处理的静态动态数据，均属于软件安全性需求分析的范畴。</a:t>
            </a:r>
            <a:endParaRPr lang="en-US" altLang="zh-CN" b="1">
              <a:effectLst>
                <a:outerShdw blurRad="38100" dist="38100" dir="2700000" algn="tl">
                  <a:srgbClr val="C0C0C0"/>
                </a:outerShdw>
              </a:effectLst>
              <a:ea typeface="微软雅黑" pitchFamily="34" charset="-122"/>
            </a:endParaRPr>
          </a:p>
          <a:p>
            <a:pPr eaLnBrk="1" hangingPunct="1">
              <a:defRPr/>
            </a:pPr>
            <a:endParaRPr lang="zh-CN" altLang="en-US" b="1">
              <a:effectLst>
                <a:outerShdw blurRad="38100" dist="38100" dir="2700000" algn="tl">
                  <a:srgbClr val="C0C0C0"/>
                </a:outerShdw>
              </a:effectLst>
              <a:ea typeface="微软雅黑" pitchFamily="34" charset="-122"/>
            </a:endParaRPr>
          </a:p>
        </p:txBody>
      </p:sp>
    </p:spTree>
    <p:extLst>
      <p:ext uri="{BB962C8B-B14F-4D97-AF65-F5344CB8AC3E}">
        <p14:creationId xmlns:p14="http://schemas.microsoft.com/office/powerpoint/2010/main" val="2948855952"/>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3</a:t>
            </a:r>
            <a:r>
              <a:rPr lang="zh-CN" altLang="en-US" b="1">
                <a:effectLst>
                  <a:outerShdw blurRad="38100" dist="38100" dir="2700000" algn="tl">
                    <a:srgbClr val="C0C0C0"/>
                  </a:outerShdw>
                </a:effectLst>
                <a:ea typeface="微软雅黑" pitchFamily="34" charset="-122"/>
              </a:rPr>
              <a:t>）软件安全需求分析与软件需求分析的区别</a:t>
            </a:r>
          </a:p>
          <a:p>
            <a:pPr eaLnBrk="1" hangingPunct="1">
              <a:defRPr/>
            </a:pPr>
            <a:r>
              <a:rPr lang="zh-CN" altLang="en-US" b="1">
                <a:solidFill>
                  <a:srgbClr val="FF0000"/>
                </a:solidFill>
                <a:effectLst>
                  <a:outerShdw blurRad="38100" dist="38100" dir="2700000" algn="tl">
                    <a:srgbClr val="C0C0C0"/>
                  </a:outerShdw>
                </a:effectLst>
                <a:ea typeface="微软雅黑" pitchFamily="34" charset="-122"/>
              </a:rPr>
              <a:t>系统性：</a:t>
            </a:r>
            <a:endParaRPr lang="en-US" altLang="zh-CN" b="1">
              <a:solidFill>
                <a:srgbClr val="FF0000"/>
              </a:solidFill>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分析的重点为软件功能设计缺陷，以及软件使用过程中软件、硬件和操作人员的相互作用。</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软件开发的每一个阶段都需要持续地对安全需求进行充分的定义和管理，这些安全需求应该作为与软件功能、质量和可用性同等重要的需求来处理，并且对那些残余风险需要遵从相关约束的安全需求也应该明确定义。</a:t>
            </a:r>
            <a:endParaRPr lang="en-US" altLang="zh-CN" b="1">
              <a:effectLst>
                <a:outerShdw blurRad="38100" dist="38100" dir="2700000" algn="tl">
                  <a:srgbClr val="C0C0C0"/>
                </a:outerShdw>
              </a:effectLst>
              <a:ea typeface="微软雅黑" pitchFamily="34" charset="-122"/>
            </a:endParaRPr>
          </a:p>
          <a:p>
            <a:pPr eaLnBrk="1" hangingPunct="1">
              <a:defRPr/>
            </a:pPr>
            <a:endParaRPr lang="zh-CN" altLang="en-US" b="1">
              <a:effectLst>
                <a:outerShdw blurRad="38100" dist="38100" dir="2700000" algn="tl">
                  <a:srgbClr val="C0C0C0"/>
                </a:outerShdw>
              </a:effectLst>
              <a:ea typeface="微软雅黑" pitchFamily="34" charset="-122"/>
            </a:endParaRPr>
          </a:p>
        </p:txBody>
      </p:sp>
    </p:spTree>
    <p:extLst>
      <p:ext uri="{BB962C8B-B14F-4D97-AF65-F5344CB8AC3E}">
        <p14:creationId xmlns:p14="http://schemas.microsoft.com/office/powerpoint/2010/main" val="1544978503"/>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3</a:t>
            </a:r>
            <a:r>
              <a:rPr lang="zh-CN" altLang="en-US" b="1">
                <a:effectLst>
                  <a:outerShdw blurRad="38100" dist="38100" dir="2700000" algn="tl">
                    <a:srgbClr val="C0C0C0"/>
                  </a:outerShdw>
                </a:effectLst>
                <a:ea typeface="微软雅黑" pitchFamily="34" charset="-122"/>
              </a:rPr>
              <a:t>）软件安全需求分析与软件需求分析的区别</a:t>
            </a:r>
          </a:p>
          <a:p>
            <a:pPr eaLnBrk="1" hangingPunct="1">
              <a:defRPr/>
            </a:pPr>
            <a:r>
              <a:rPr lang="zh-CN" altLang="en-US" b="1">
                <a:solidFill>
                  <a:srgbClr val="FF0000"/>
                </a:solidFill>
                <a:effectLst>
                  <a:outerShdw blurRad="38100" dist="38100" dir="2700000" algn="tl">
                    <a:srgbClr val="C0C0C0"/>
                  </a:outerShdw>
                </a:effectLst>
                <a:ea typeface="微软雅黑" pitchFamily="34" charset="-122"/>
              </a:rPr>
              <a:t>系统性：</a:t>
            </a:r>
            <a:endParaRPr lang="en-US" altLang="zh-CN" b="1">
              <a:solidFill>
                <a:srgbClr val="FF0000"/>
              </a:solidFill>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从系统角度分析软件的安全性需求，这就不可避免地会涉及到各种不同领域的专业知识与经验积累。因此，分析时应以人为主，任何软件分析工具只能起辅助作用。</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这就对软件安全性分析人员提出了较高的要求。分析时要求有专门知识的软件安全性分析人员、熟悉系统结构的系统总体设计人员、软件设计人员、领域专家参加，共同工作。</a:t>
            </a:r>
          </a:p>
        </p:txBody>
      </p:sp>
    </p:spTree>
    <p:extLst>
      <p:ext uri="{BB962C8B-B14F-4D97-AF65-F5344CB8AC3E}">
        <p14:creationId xmlns:p14="http://schemas.microsoft.com/office/powerpoint/2010/main" val="1737357838"/>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3</a:t>
            </a:r>
            <a:r>
              <a:rPr lang="zh-CN" altLang="en-US" b="1">
                <a:effectLst>
                  <a:outerShdw blurRad="38100" dist="38100" dir="2700000" algn="tl">
                    <a:srgbClr val="C0C0C0"/>
                  </a:outerShdw>
                </a:effectLst>
                <a:ea typeface="微软雅黑" pitchFamily="34" charset="-122"/>
              </a:rPr>
              <a:t>）软件安全需求分析与软件需求分析的区别</a:t>
            </a:r>
          </a:p>
          <a:p>
            <a:pPr eaLnBrk="1" hangingPunct="1">
              <a:defRPr/>
            </a:pPr>
            <a:r>
              <a:rPr lang="zh-CN" altLang="en-US" b="1">
                <a:solidFill>
                  <a:srgbClr val="FF0000"/>
                </a:solidFill>
                <a:effectLst>
                  <a:outerShdw blurRad="38100" dist="38100" dir="2700000" algn="tl">
                    <a:srgbClr val="C0C0C0"/>
                  </a:outerShdw>
                </a:effectLst>
                <a:ea typeface="微软雅黑" pitchFamily="34" charset="-122"/>
              </a:rPr>
              <a:t>经济性和适用性：</a:t>
            </a:r>
            <a:endParaRPr lang="en-US" altLang="zh-CN" b="1">
              <a:solidFill>
                <a:srgbClr val="FF0000"/>
              </a:solidFill>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软件安全的需求内容非常丰富，并不是所有可以的应用安全需求控制都要采纳和实施。</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组织应当根据具体业务的重要性，对安全措施进行成本控制。安全控制的成本应该与软件所有者或者管理部门要求的目标水平相当。</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信息安全等级保护制度是我国信息安全保障体系建设的一项基本制度，对不同等级的信息系统提出相应的安全要求，要求不同等级的信息系统应具备相应的基本安全保护能力。</a:t>
            </a:r>
          </a:p>
        </p:txBody>
      </p:sp>
    </p:spTree>
    <p:extLst>
      <p:ext uri="{BB962C8B-B14F-4D97-AF65-F5344CB8AC3E}">
        <p14:creationId xmlns:p14="http://schemas.microsoft.com/office/powerpoint/2010/main" val="4008834233"/>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2. </a:t>
            </a:r>
            <a:r>
              <a:rPr lang="zh-CN" altLang="en-US" b="1">
                <a:effectLst>
                  <a:outerShdw blurRad="38100" dist="38100" dir="2700000" algn="tl">
                    <a:srgbClr val="000000">
                      <a:alpha val="43137"/>
                    </a:srgbClr>
                  </a:outerShdw>
                </a:effectLst>
                <a:ea typeface="微软雅黑" pitchFamily="34" charset="-122"/>
              </a:rPr>
              <a:t>软件安全需求分析阶段的主要工作</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4</a:t>
            </a:r>
            <a:r>
              <a:rPr lang="zh-CN" altLang="en-US" b="1">
                <a:effectLst>
                  <a:outerShdw blurRad="38100" dist="38100" dir="2700000" algn="tl">
                    <a:srgbClr val="C0C0C0"/>
                  </a:outerShdw>
                </a:effectLst>
                <a:ea typeface="微软雅黑" pitchFamily="34" charset="-122"/>
              </a:rPr>
              <a:t>）软件安全需求分析的主要工作</a:t>
            </a:r>
          </a:p>
          <a:p>
            <a:pPr eaLnBrk="1" hangingPunct="1">
              <a:defRPr/>
            </a:pPr>
            <a:r>
              <a:rPr lang="zh-CN" altLang="en-US" b="1">
                <a:effectLst>
                  <a:outerShdw blurRad="38100" dist="38100" dir="2700000" algn="tl">
                    <a:srgbClr val="C0C0C0"/>
                  </a:outerShdw>
                </a:effectLst>
                <a:ea typeface="微软雅黑" pitchFamily="34" charset="-122"/>
              </a:rPr>
              <a:t>首先确定目标系统的业务运行环境、规则环境以及技术环境</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然后在了解各类软件安全需求内容的基础上，通过一定的安全需求获取过程，对软件应该包含的安全需求进行分析</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对于如何实现这些安全需求将在软件安全设计和开发部分进行讨论。</a:t>
            </a:r>
          </a:p>
        </p:txBody>
      </p:sp>
    </p:spTree>
    <p:extLst>
      <p:ext uri="{BB962C8B-B14F-4D97-AF65-F5344CB8AC3E}">
        <p14:creationId xmlns:p14="http://schemas.microsoft.com/office/powerpoint/2010/main" val="4122728643"/>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1</a:t>
            </a:r>
            <a:r>
              <a:rPr lang="zh-CN" altLang="en-US" b="1">
                <a:effectLst>
                  <a:outerShdw blurRad="38100" dist="38100" dir="2700000" algn="tl">
                    <a:srgbClr val="C0C0C0"/>
                  </a:outerShdw>
                </a:effectLst>
                <a:ea typeface="微软雅黑" pitchFamily="34" charset="-122"/>
              </a:rPr>
              <a:t>）安全需求来源分类</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软件运行的情境通常可以分为外部情境和内部情境，因此安全需求可以从外部需求和内部需求两个方面来分类。</a:t>
            </a:r>
          </a:p>
          <a:p>
            <a:pPr eaLnBrk="1" hangingPunct="1">
              <a:defRPr/>
            </a:pPr>
            <a:r>
              <a:rPr lang="en-US" altLang="zh-CN" b="1">
                <a:effectLst>
                  <a:outerShdw blurRad="38100" dist="38100" dir="2700000" algn="tl">
                    <a:srgbClr val="C0C0C0"/>
                  </a:outerShdw>
                </a:effectLst>
                <a:ea typeface="微软雅黑" pitchFamily="34" charset="-122"/>
              </a:rPr>
              <a:t>1</a:t>
            </a:r>
            <a:r>
              <a:rPr lang="zh-CN" altLang="en-US" b="1">
                <a:effectLst>
                  <a:outerShdw blurRad="38100" dist="38100" dir="2700000" algn="tl">
                    <a:srgbClr val="C0C0C0"/>
                  </a:outerShdw>
                </a:effectLst>
                <a:ea typeface="微软雅黑" pitchFamily="34" charset="-122"/>
              </a:rPr>
              <a:t>）外部安全需求</a:t>
            </a:r>
          </a:p>
          <a:p>
            <a:pPr eaLnBrk="1" hangingPunct="1">
              <a:defRPr/>
            </a:pPr>
            <a:r>
              <a:rPr lang="zh-CN" altLang="en-US" b="1">
                <a:effectLst>
                  <a:outerShdw blurRad="38100" dist="38100" dir="2700000" algn="tl">
                    <a:srgbClr val="C0C0C0"/>
                  </a:outerShdw>
                </a:effectLst>
                <a:ea typeface="微软雅黑" pitchFamily="34" charset="-122"/>
              </a:rPr>
              <a:t>主要指法律法规等遵从性需求，包括相应国家和地区关于安全技术与管理的法规、标准及要求等。</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这些安全技术和管理的合规性要求往往是已有安全威胁的经验性对策的总结，因而遵循这些要求不仅是法规制度上的要求，也是软件安全性保障的要求。</a:t>
            </a:r>
          </a:p>
        </p:txBody>
      </p:sp>
    </p:spTree>
    <p:extLst>
      <p:ext uri="{BB962C8B-B14F-4D97-AF65-F5344CB8AC3E}">
        <p14:creationId xmlns:p14="http://schemas.microsoft.com/office/powerpoint/2010/main" val="4205162606"/>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en-US" altLang="zh-CN" b="1">
                <a:effectLst>
                  <a:outerShdw blurRad="38100" dist="38100" dir="2700000" algn="tl">
                    <a:srgbClr val="C0C0C0"/>
                  </a:outerShdw>
                </a:effectLst>
                <a:ea typeface="微软雅黑" pitchFamily="34" charset="-122"/>
              </a:rPr>
              <a:t>2</a:t>
            </a:r>
            <a:r>
              <a:rPr lang="zh-CN" altLang="en-US" b="1">
                <a:effectLst>
                  <a:outerShdw blurRad="38100" dist="38100" dir="2700000" algn="tl">
                    <a:srgbClr val="C0C0C0"/>
                  </a:outerShdw>
                </a:effectLst>
                <a:ea typeface="微软雅黑" pitchFamily="34" charset="-122"/>
              </a:rPr>
              <a:t>）内部安全需求</a:t>
            </a:r>
          </a:p>
          <a:p>
            <a:pPr eaLnBrk="1" hangingPunct="1">
              <a:defRPr/>
            </a:pPr>
            <a:r>
              <a:rPr lang="zh-CN" altLang="en-US" b="1">
                <a:effectLst>
                  <a:outerShdw blurRad="38100" dist="38100" dir="2700000" algn="tl">
                    <a:srgbClr val="C0C0C0"/>
                  </a:outerShdw>
                </a:effectLst>
                <a:ea typeface="微软雅黑" pitchFamily="34" charset="-122"/>
              </a:rPr>
              <a:t>内部安全需求通常包括两个部分，一是组织内部需要遵守的政策、标准、指南和实践模式，另一部分是与软件业务功能相关的安全需求。</a:t>
            </a:r>
          </a:p>
          <a:p>
            <a:pPr eaLnBrk="1" hangingPunct="1">
              <a:defRPr/>
            </a:pPr>
            <a:r>
              <a:rPr lang="zh-CN" altLang="en-US" b="1">
                <a:effectLst>
                  <a:outerShdw blurRad="38100" dist="38100" dir="2700000" algn="tl">
                    <a:srgbClr val="C0C0C0"/>
                  </a:outerShdw>
                </a:effectLst>
                <a:ea typeface="微软雅黑" pitchFamily="34" charset="-122"/>
              </a:rPr>
              <a:t>在需求分析过程中，不论是外部安全需求还是内部安全需求，都应当给予同等的重视。</a:t>
            </a:r>
          </a:p>
        </p:txBody>
      </p:sp>
    </p:spTree>
    <p:extLst>
      <p:ext uri="{BB962C8B-B14F-4D97-AF65-F5344CB8AC3E}">
        <p14:creationId xmlns:p14="http://schemas.microsoft.com/office/powerpoint/2010/main" val="336180642"/>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a:t>
            </a:r>
            <a:r>
              <a:rPr lang="zh-CN" altLang="en-US" b="1">
                <a:effectLst>
                  <a:outerShdw blurRad="38100" dist="38100" dir="2700000" algn="tl">
                    <a:srgbClr val="C0C0C0"/>
                  </a:outerShdw>
                </a:effectLst>
                <a:ea typeface="微软雅黑" pitchFamily="34" charset="-122"/>
              </a:rPr>
              <a:t>）软件安全遵从性需求</a:t>
            </a:r>
          </a:p>
          <a:p>
            <a:pPr eaLnBrk="1" hangingPunct="1">
              <a:defRPr/>
            </a:pPr>
            <a:r>
              <a:rPr lang="zh-CN" altLang="en-US" b="1">
                <a:effectLst>
                  <a:outerShdw blurRad="38100" dist="38100" dir="2700000" algn="tl">
                    <a:srgbClr val="C0C0C0"/>
                  </a:outerShdw>
                </a:effectLst>
                <a:ea typeface="微软雅黑" pitchFamily="34" charset="-122"/>
              </a:rPr>
              <a:t>软件需求分析中，分析员和用户都起着关键的、必不可少的作用。然而，在软件安全性需求分析中，软件用户由于安全知识的缺乏，很难从专业角度提出安全需求。因此，软件安全需求更多地来自于对组织内部和外部的一些安全政策和标准的遵从。</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安全需求分析人员对这些政策需求和标准深入地理解，并将它们转化为软件安全属性需求，是安全需求分析阶段要完成的艰巨任务。</a:t>
            </a:r>
          </a:p>
        </p:txBody>
      </p:sp>
    </p:spTree>
    <p:extLst>
      <p:ext uri="{BB962C8B-B14F-4D97-AF65-F5344CB8AC3E}">
        <p14:creationId xmlns:p14="http://schemas.microsoft.com/office/powerpoint/2010/main" val="319857570"/>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a:t>
            </a:r>
            <a:r>
              <a:rPr lang="zh-CN" altLang="en-US" b="1">
                <a:effectLst>
                  <a:outerShdw blurRad="38100" dist="38100" dir="2700000" algn="tl">
                    <a:srgbClr val="C0C0C0"/>
                  </a:outerShdw>
                </a:effectLst>
                <a:ea typeface="微软雅黑" pitchFamily="34" charset="-122"/>
              </a:rPr>
              <a:t>）软件安全遵从性需求</a:t>
            </a:r>
          </a:p>
          <a:p>
            <a:pPr eaLnBrk="1" hangingPunct="1">
              <a:defRPr/>
            </a:pPr>
            <a:r>
              <a:rPr lang="zh-CN" altLang="en-US" b="1">
                <a:effectLst>
                  <a:outerShdw blurRad="38100" dist="38100" dir="2700000" algn="tl">
                    <a:srgbClr val="C0C0C0"/>
                  </a:outerShdw>
                </a:effectLst>
                <a:ea typeface="微软雅黑" pitchFamily="34" charset="-122"/>
              </a:rPr>
              <a:t>标准是政策、法规的延伸，通过标准可以规范技术和管理活动，信息安全标准也是如此。</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信息安全标准是确保信息安全产品和系统在设计、研发、生产、建设、使用、测评中保持一致性、可靠性、可控性、先进性和符合性的技术规范、技术依据。</a:t>
            </a:r>
            <a:endParaRPr lang="en-US" altLang="zh-CN" b="1">
              <a:effectLst>
                <a:outerShdw blurRad="38100" dist="38100" dir="2700000" algn="tl">
                  <a:srgbClr val="C0C0C0"/>
                </a:outerShdw>
              </a:effectLst>
              <a:ea typeface="微软雅黑" pitchFamily="34" charset="-122"/>
            </a:endParaRPr>
          </a:p>
          <a:p>
            <a:pPr eaLnBrk="1" hangingPunct="1">
              <a:defRPr/>
            </a:pPr>
            <a:r>
              <a:rPr lang="zh-CN" altLang="en-US" b="1">
                <a:effectLst>
                  <a:outerShdw blurRad="38100" dist="38100" dir="2700000" algn="tl">
                    <a:srgbClr val="C0C0C0"/>
                  </a:outerShdw>
                </a:effectLst>
                <a:ea typeface="微软雅黑" pitchFamily="34" charset="-122"/>
              </a:rPr>
              <a:t>信息安全标准是一个国家信息安全研究水平和技术能力的体现，建立健全信息安全标准体系，是引导和规范信息安全技术和管理健康发展的关键所在。</a:t>
            </a:r>
          </a:p>
        </p:txBody>
      </p:sp>
    </p:spTree>
    <p:extLst>
      <p:ext uri="{BB962C8B-B14F-4D97-AF65-F5344CB8AC3E}">
        <p14:creationId xmlns:p14="http://schemas.microsoft.com/office/powerpoint/2010/main" val="1150768336"/>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a:t>
            </a:r>
            <a:r>
              <a:rPr lang="zh-CN" altLang="en-US" b="1">
                <a:effectLst>
                  <a:outerShdw blurRad="38100" dist="38100" dir="2700000" algn="tl">
                    <a:srgbClr val="C0C0C0"/>
                  </a:outerShdw>
                </a:effectLst>
                <a:ea typeface="微软雅黑" pitchFamily="34" charset="-122"/>
              </a:rPr>
              <a:t>）软件安全遵从性需求</a:t>
            </a:r>
          </a:p>
          <a:p>
            <a:pPr eaLnBrk="1" hangingPunct="1">
              <a:defRPr/>
            </a:pPr>
            <a:r>
              <a:rPr lang="zh-CN" altLang="en-US" b="1">
                <a:effectLst>
                  <a:outerShdw blurRad="38100" dist="38100" dir="2700000" algn="tl">
                    <a:srgbClr val="C0C0C0"/>
                  </a:outerShdw>
                </a:effectLst>
                <a:ea typeface="微软雅黑" pitchFamily="34" charset="-122"/>
              </a:rPr>
              <a:t>信息安全标准从适用地域范围可以分为：</a:t>
            </a:r>
            <a:r>
              <a:rPr lang="zh-CN" altLang="en-US" b="1">
                <a:solidFill>
                  <a:srgbClr val="FF0000"/>
                </a:solidFill>
                <a:effectLst>
                  <a:outerShdw blurRad="38100" dist="38100" dir="2700000" algn="tl">
                    <a:srgbClr val="C0C0C0"/>
                  </a:outerShdw>
                </a:effectLst>
                <a:ea typeface="微软雅黑" pitchFamily="34" charset="-122"/>
              </a:rPr>
              <a:t>国际标准、国家标准、地方标准、区域标准、行业标准和企业标准。</a:t>
            </a:r>
          </a:p>
          <a:p>
            <a:pPr eaLnBrk="1" hangingPunct="1">
              <a:defRPr/>
            </a:pPr>
            <a:r>
              <a:rPr lang="zh-CN" altLang="en-US" b="1">
                <a:effectLst>
                  <a:outerShdw blurRad="38100" dist="38100" dir="2700000" algn="tl">
                    <a:srgbClr val="C0C0C0"/>
                  </a:outerShdw>
                </a:effectLst>
                <a:ea typeface="微软雅黑" pitchFamily="34" charset="-122"/>
              </a:rPr>
              <a:t>信息安全标准从涉及的内容可以分为：</a:t>
            </a:r>
            <a:r>
              <a:rPr lang="zh-CN" altLang="en-US" b="1">
                <a:solidFill>
                  <a:srgbClr val="FF0000"/>
                </a:solidFill>
                <a:effectLst>
                  <a:outerShdw blurRad="38100" dist="38100" dir="2700000" algn="tl">
                    <a:srgbClr val="C0C0C0"/>
                  </a:outerShdw>
                </a:effectLst>
                <a:ea typeface="微软雅黑" pitchFamily="34" charset="-122"/>
              </a:rPr>
              <a:t>信息安全体系标准、信息安全机制标准、信息安全测评标准、信息安全管理标准、信息安全工程标准、信息系统等级保护标准以及信息安全产品标准等类别。</a:t>
            </a:r>
          </a:p>
        </p:txBody>
      </p:sp>
    </p:spTree>
    <p:extLst>
      <p:ext uri="{BB962C8B-B14F-4D97-AF65-F5344CB8AC3E}">
        <p14:creationId xmlns:p14="http://schemas.microsoft.com/office/powerpoint/2010/main" val="3626594645"/>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en-US" altLang="zh-CN" b="1">
                <a:effectLst>
                  <a:outerShdw blurRad="38100" dist="38100" dir="2700000" algn="tl">
                    <a:srgbClr val="C0C0C0"/>
                  </a:outerShdw>
                </a:effectLst>
                <a:ea typeface="微软雅黑" pitchFamily="34" charset="-122"/>
              </a:rPr>
              <a:t>1</a:t>
            </a:r>
            <a:r>
              <a:rPr lang="zh-CN" altLang="en-US" b="1">
                <a:effectLst>
                  <a:outerShdw blurRad="38100" dist="38100" dir="2700000" algn="tl">
                    <a:srgbClr val="C0C0C0"/>
                  </a:outerShdw>
                </a:effectLst>
                <a:ea typeface="微软雅黑" pitchFamily="34" charset="-122"/>
              </a:rPr>
              <a:t>）信息系统安全评测国际标准</a:t>
            </a:r>
          </a:p>
          <a:p>
            <a:pPr eaLnBrk="1" hangingPunct="1">
              <a:defRPr/>
            </a:pP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可信计算机系统评估标准</a:t>
            </a: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Trusted Computer System Evaluation Criteria</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TCSEC</a:t>
            </a:r>
            <a:r>
              <a:rPr lang="zh-CN" altLang="en-US" b="1">
                <a:effectLst>
                  <a:outerShdw blurRad="38100" dist="38100" dir="2700000" algn="tl">
                    <a:srgbClr val="C0C0C0"/>
                  </a:outerShdw>
                </a:effectLst>
                <a:ea typeface="微软雅黑" pitchFamily="34" charset="-122"/>
              </a:rPr>
              <a:t>）</a:t>
            </a:r>
            <a:endParaRPr lang="en-US" altLang="zh-CN" b="1">
              <a:effectLst>
                <a:outerShdw blurRad="38100" dist="38100" dir="2700000" algn="tl">
                  <a:srgbClr val="C0C0C0"/>
                </a:outerShdw>
              </a:effectLst>
              <a:ea typeface="微软雅黑" pitchFamily="34" charset="-122"/>
            </a:endParaRPr>
          </a:p>
          <a:p>
            <a:pPr lvl="1" eaLnBrk="1" hangingPunct="1">
              <a:defRPr/>
            </a:pPr>
            <a:r>
              <a:rPr lang="en-US" altLang="zh-CN" b="1">
                <a:effectLst>
                  <a:outerShdw blurRad="38100" dist="38100" dir="2700000" algn="tl">
                    <a:srgbClr val="C0C0C0"/>
                  </a:outerShdw>
                </a:effectLst>
                <a:ea typeface="微软雅黑" pitchFamily="34" charset="-122"/>
              </a:rPr>
              <a:t>IT</a:t>
            </a:r>
            <a:r>
              <a:rPr lang="zh-CN" altLang="en-US" b="1">
                <a:effectLst>
                  <a:outerShdw blurRad="38100" dist="38100" dir="2700000" algn="tl">
                    <a:srgbClr val="C0C0C0"/>
                  </a:outerShdw>
                </a:effectLst>
                <a:ea typeface="微软雅黑" pitchFamily="34" charset="-122"/>
              </a:rPr>
              <a:t>历史上的第一个安全评估标准</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主要是针对美国政府的安全要求，着重点是大型计算机系统机密文档处理方面的安全要求。</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把计算机系统的安全分为</a:t>
            </a:r>
            <a:r>
              <a:rPr lang="en-US" altLang="zh-CN" b="1">
                <a:effectLst>
                  <a:outerShdw blurRad="38100" dist="38100" dir="2700000" algn="tl">
                    <a:srgbClr val="C0C0C0"/>
                  </a:outerShdw>
                </a:effectLst>
                <a:ea typeface="微软雅黑" pitchFamily="34" charset="-122"/>
              </a:rPr>
              <a:t>A</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B</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C</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D</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4</a:t>
            </a:r>
            <a:r>
              <a:rPr lang="zh-CN" altLang="en-US" b="1">
                <a:effectLst>
                  <a:outerShdw blurRad="38100" dist="38100" dir="2700000" algn="tl">
                    <a:srgbClr val="C0C0C0"/>
                  </a:outerShdw>
                </a:effectLst>
                <a:ea typeface="微软雅黑" pitchFamily="34" charset="-122"/>
              </a:rPr>
              <a:t>个大等级</a:t>
            </a:r>
            <a:r>
              <a:rPr lang="en-US" altLang="zh-CN" b="1">
                <a:effectLst>
                  <a:outerShdw blurRad="38100" dist="38100" dir="2700000" algn="tl">
                    <a:srgbClr val="C0C0C0"/>
                  </a:outerShdw>
                </a:effectLst>
                <a:ea typeface="微软雅黑" pitchFamily="34" charset="-122"/>
              </a:rPr>
              <a:t>7</a:t>
            </a:r>
            <a:r>
              <a:rPr lang="zh-CN" altLang="en-US" b="1">
                <a:effectLst>
                  <a:outerShdw blurRad="38100" dist="38100" dir="2700000" algn="tl">
                    <a:srgbClr val="C0C0C0"/>
                  </a:outerShdw>
                </a:effectLst>
                <a:ea typeface="微软雅黑" pitchFamily="34" charset="-122"/>
              </a:rPr>
              <a:t>个安全级别。</a:t>
            </a:r>
          </a:p>
        </p:txBody>
      </p:sp>
    </p:spTree>
    <p:extLst>
      <p:ext uri="{BB962C8B-B14F-4D97-AF65-F5344CB8AC3E}">
        <p14:creationId xmlns:p14="http://schemas.microsoft.com/office/powerpoint/2010/main" val="1365513265"/>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en-US" altLang="zh-CN" b="1">
                <a:effectLst>
                  <a:outerShdw blurRad="38100" dist="38100" dir="2700000" algn="tl">
                    <a:srgbClr val="C0C0C0"/>
                  </a:outerShdw>
                </a:effectLst>
                <a:ea typeface="微软雅黑" pitchFamily="34" charset="-122"/>
              </a:rPr>
              <a:t>1</a:t>
            </a:r>
            <a:r>
              <a:rPr lang="zh-CN" altLang="en-US" b="1">
                <a:effectLst>
                  <a:outerShdw blurRad="38100" dist="38100" dir="2700000" algn="tl">
                    <a:srgbClr val="C0C0C0"/>
                  </a:outerShdw>
                </a:effectLst>
                <a:ea typeface="微软雅黑" pitchFamily="34" charset="-122"/>
              </a:rPr>
              <a:t>）信息系统安全评测国际标准</a:t>
            </a:r>
          </a:p>
          <a:p>
            <a:pPr eaLnBrk="1" hangingPunct="1">
              <a:defRPr/>
            </a:pP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信息技术安全性评估标准</a:t>
            </a: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Information Technology Security Evaluation Criteria</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ITSEC</a:t>
            </a:r>
            <a:r>
              <a:rPr lang="zh-CN" altLang="en-US" b="1">
                <a:effectLst>
                  <a:outerShdw blurRad="38100" dist="38100" dir="2700000" algn="tl">
                    <a:srgbClr val="C0C0C0"/>
                  </a:outerShdw>
                </a:effectLst>
                <a:ea typeface="微软雅黑" pitchFamily="34" charset="-122"/>
              </a:rPr>
              <a:t>）</a:t>
            </a:r>
            <a:endParaRPr lang="en-US" altLang="zh-CN" b="1">
              <a:effectLst>
                <a:outerShdw blurRad="38100" dist="38100" dir="2700000" algn="tl">
                  <a:srgbClr val="C0C0C0"/>
                </a:outerShdw>
              </a:effectLst>
              <a:ea typeface="微软雅黑" pitchFamily="34" charset="-122"/>
            </a:endParaRPr>
          </a:p>
          <a:p>
            <a:pPr lvl="1" eaLnBrk="1" hangingPunct="1">
              <a:defRPr/>
            </a:pPr>
            <a:r>
              <a:rPr lang="zh-CN" altLang="en-US" b="1">
                <a:effectLst>
                  <a:outerShdw blurRad="38100" dist="38100" dir="2700000" algn="tl">
                    <a:srgbClr val="C0C0C0"/>
                  </a:outerShdw>
                </a:effectLst>
                <a:ea typeface="微软雅黑" pitchFamily="34" charset="-122"/>
              </a:rPr>
              <a:t>是英国、德国、法国和荷兰</a:t>
            </a:r>
            <a:r>
              <a:rPr lang="en-US" altLang="zh-CN" b="1">
                <a:effectLst>
                  <a:outerShdw blurRad="38100" dist="38100" dir="2700000" algn="tl">
                    <a:srgbClr val="C0C0C0"/>
                  </a:outerShdw>
                </a:effectLst>
                <a:ea typeface="微软雅黑" pitchFamily="34" charset="-122"/>
              </a:rPr>
              <a:t>4</a:t>
            </a:r>
            <a:r>
              <a:rPr lang="zh-CN" altLang="en-US" b="1">
                <a:effectLst>
                  <a:outerShdw blurRad="38100" dist="38100" dir="2700000" algn="tl">
                    <a:srgbClr val="C0C0C0"/>
                  </a:outerShdw>
                </a:effectLst>
                <a:ea typeface="微软雅黑" pitchFamily="34" charset="-122"/>
              </a:rPr>
              <a:t>个欧洲国家安全评估标准的统一与扩展，在</a:t>
            </a:r>
            <a:r>
              <a:rPr lang="en-US" altLang="zh-CN" b="1">
                <a:effectLst>
                  <a:outerShdw blurRad="38100" dist="38100" dir="2700000" algn="tl">
                    <a:srgbClr val="C0C0C0"/>
                  </a:outerShdw>
                </a:effectLst>
                <a:ea typeface="微软雅黑" pitchFamily="34" charset="-122"/>
              </a:rPr>
              <a:t>1990</a:t>
            </a:r>
            <a:r>
              <a:rPr lang="zh-CN" altLang="en-US" b="1">
                <a:effectLst>
                  <a:outerShdw blurRad="38100" dist="38100" dir="2700000" algn="tl">
                    <a:srgbClr val="C0C0C0"/>
                  </a:outerShdw>
                </a:effectLst>
                <a:ea typeface="微软雅黑" pitchFamily="34" charset="-122"/>
              </a:rPr>
              <a:t>年首度公布，俗称“白皮书”。</a:t>
            </a:r>
          </a:p>
          <a:p>
            <a:pPr lvl="1" eaLnBrk="1" hangingPunct="1">
              <a:defRPr/>
            </a:pPr>
            <a:r>
              <a:rPr lang="zh-CN" altLang="en-US" b="1">
                <a:effectLst>
                  <a:outerShdw blurRad="38100" dist="38100" dir="2700000" algn="tl">
                    <a:srgbClr val="C0C0C0"/>
                  </a:outerShdw>
                </a:effectLst>
                <a:ea typeface="微软雅黑" pitchFamily="34" charset="-122"/>
              </a:rPr>
              <a:t>在吸收</a:t>
            </a:r>
            <a:r>
              <a:rPr lang="en-US" altLang="zh-CN" b="1">
                <a:effectLst>
                  <a:outerShdw blurRad="38100" dist="38100" dir="2700000" algn="tl">
                    <a:srgbClr val="C0C0C0"/>
                  </a:outerShdw>
                </a:effectLst>
                <a:ea typeface="微软雅黑" pitchFamily="34" charset="-122"/>
              </a:rPr>
              <a:t>TCSEC</a:t>
            </a:r>
            <a:r>
              <a:rPr lang="zh-CN" altLang="en-US" b="1">
                <a:effectLst>
                  <a:outerShdw blurRad="38100" dist="38100" dir="2700000" algn="tl">
                    <a:srgbClr val="C0C0C0"/>
                  </a:outerShdw>
                </a:effectLst>
                <a:ea typeface="微软雅黑" pitchFamily="34" charset="-122"/>
              </a:rPr>
              <a:t>成功经验的基础上，首次在评估准则中提出了信息安全的保密性、完整性与可用性的概念，把可信计算机的概念提高到了可信信息技术的高度。。</a:t>
            </a:r>
          </a:p>
        </p:txBody>
      </p:sp>
    </p:spTree>
    <p:extLst>
      <p:ext uri="{BB962C8B-B14F-4D97-AF65-F5344CB8AC3E}">
        <p14:creationId xmlns:p14="http://schemas.microsoft.com/office/powerpoint/2010/main" val="3136046907"/>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en-US" altLang="zh-CN" b="1">
                <a:effectLst>
                  <a:outerShdw blurRad="38100" dist="38100" dir="2700000" algn="tl">
                    <a:srgbClr val="C0C0C0"/>
                  </a:outerShdw>
                </a:effectLst>
                <a:ea typeface="微软雅黑" pitchFamily="34" charset="-122"/>
              </a:rPr>
              <a:t>1</a:t>
            </a:r>
            <a:r>
              <a:rPr lang="zh-CN" altLang="en-US" b="1">
                <a:effectLst>
                  <a:outerShdw blurRad="38100" dist="38100" dir="2700000" algn="tl">
                    <a:srgbClr val="C0C0C0"/>
                  </a:outerShdw>
                </a:effectLst>
                <a:ea typeface="微软雅黑" pitchFamily="34" charset="-122"/>
              </a:rPr>
              <a:t>）信息系统安全评测国际标准</a:t>
            </a:r>
          </a:p>
          <a:p>
            <a:pPr eaLnBrk="1" hangingPunct="1">
              <a:defRPr/>
            </a:pP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信息技术安全评估通用标准</a:t>
            </a: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CC</a:t>
            </a:r>
            <a:r>
              <a:rPr lang="zh-CN" altLang="en-US" b="1">
                <a:effectLst>
                  <a:outerShdw blurRad="38100" dist="38100" dir="2700000" algn="tl">
                    <a:srgbClr val="C0C0C0"/>
                  </a:outerShdw>
                </a:effectLst>
                <a:ea typeface="微软雅黑" pitchFamily="34" charset="-122"/>
              </a:rPr>
              <a:t>）</a:t>
            </a:r>
            <a:endParaRPr lang="en-US" altLang="zh-CN" b="1">
              <a:effectLst>
                <a:outerShdw blurRad="38100" dist="38100" dir="2700000" algn="tl">
                  <a:srgbClr val="C0C0C0"/>
                </a:outerShdw>
              </a:effectLst>
              <a:ea typeface="微软雅黑" pitchFamily="34" charset="-122"/>
            </a:endParaRPr>
          </a:p>
          <a:p>
            <a:pPr lvl="1" eaLnBrk="1" hangingPunct="1">
              <a:defRPr/>
            </a:pPr>
            <a:r>
              <a:rPr lang="en-US" altLang="zh-CN" b="1">
                <a:effectLst>
                  <a:outerShdw blurRad="38100" dist="38100" dir="2700000" algn="tl">
                    <a:srgbClr val="C0C0C0"/>
                  </a:outerShdw>
                </a:effectLst>
                <a:ea typeface="微软雅黑" pitchFamily="34" charset="-122"/>
              </a:rPr>
              <a:t>TCSEC</a:t>
            </a:r>
            <a:r>
              <a:rPr lang="zh-CN" altLang="en-US" b="1">
                <a:effectLst>
                  <a:outerShdw blurRad="38100" dist="38100" dir="2700000" algn="tl">
                    <a:srgbClr val="C0C0C0"/>
                  </a:outerShdw>
                </a:effectLst>
                <a:ea typeface="微软雅黑" pitchFamily="34" charset="-122"/>
              </a:rPr>
              <a:t>主要规范了计算机操作系统和主机的安全要求，侧重对保密性的要求，该标准至今对评估计算机安全具有现实意义。</a:t>
            </a:r>
            <a:endParaRPr lang="en-US" altLang="zh-CN" b="1">
              <a:effectLst>
                <a:outerShdw blurRad="38100" dist="38100" dir="2700000" algn="tl">
                  <a:srgbClr val="C0C0C0"/>
                </a:outerShdw>
              </a:effectLst>
              <a:ea typeface="微软雅黑" pitchFamily="34" charset="-122"/>
            </a:endParaRPr>
          </a:p>
          <a:p>
            <a:pPr lvl="1" eaLnBrk="1" hangingPunct="1">
              <a:defRPr/>
            </a:pPr>
            <a:r>
              <a:rPr lang="en-US" altLang="zh-CN" b="1">
                <a:effectLst>
                  <a:outerShdw blurRad="38100" dist="38100" dir="2700000" algn="tl">
                    <a:srgbClr val="C0C0C0"/>
                  </a:outerShdw>
                </a:effectLst>
                <a:ea typeface="微软雅黑" pitchFamily="34" charset="-122"/>
              </a:rPr>
              <a:t>ITSEC</a:t>
            </a:r>
            <a:r>
              <a:rPr lang="zh-CN" altLang="en-US" b="1">
                <a:effectLst>
                  <a:outerShdw blurRad="38100" dist="38100" dir="2700000" algn="tl">
                    <a:srgbClr val="C0C0C0"/>
                  </a:outerShdw>
                </a:effectLst>
                <a:ea typeface="微软雅黑" pitchFamily="34" charset="-122"/>
              </a:rPr>
              <a:t>将信息安全由计算机扩展到更为广泛的实用系统，增强了对完整性、可用性的要求，发展了评估保证概念。</a:t>
            </a:r>
            <a:endParaRPr lang="en-US" altLang="zh-CN" b="1">
              <a:effectLst>
                <a:outerShdw blurRad="38100" dist="38100" dir="2700000" algn="tl">
                  <a:srgbClr val="C0C0C0"/>
                </a:outerShdw>
              </a:effectLst>
              <a:ea typeface="微软雅黑" pitchFamily="34" charset="-122"/>
            </a:endParaRPr>
          </a:p>
          <a:p>
            <a:pPr lvl="1" eaLnBrk="1" hangingPunct="1">
              <a:defRPr/>
            </a:pPr>
            <a:r>
              <a:rPr lang="en-US" altLang="zh-CN" b="1">
                <a:effectLst>
                  <a:outerShdw blurRad="38100" dist="38100" dir="2700000" algn="tl">
                    <a:srgbClr val="C0C0C0"/>
                  </a:outerShdw>
                </a:effectLst>
                <a:ea typeface="微软雅黑" pitchFamily="34" charset="-122"/>
              </a:rPr>
              <a:t>CC</a:t>
            </a:r>
            <a:r>
              <a:rPr lang="zh-CN" altLang="en-US" b="1">
                <a:effectLst>
                  <a:outerShdw blurRad="38100" dist="38100" dir="2700000" algn="tl">
                    <a:srgbClr val="C0C0C0"/>
                  </a:outerShdw>
                </a:effectLst>
                <a:ea typeface="微软雅黑" pitchFamily="34" charset="-122"/>
              </a:rPr>
              <a:t>基于风险管理理论，对安全模型、安全概念和安全功能进行了全面系统描绘，强化了评估保证。其中</a:t>
            </a:r>
            <a:r>
              <a:rPr lang="en-US" altLang="zh-CN" b="1">
                <a:effectLst>
                  <a:outerShdw blurRad="38100" dist="38100" dir="2700000" algn="tl">
                    <a:srgbClr val="C0C0C0"/>
                  </a:outerShdw>
                </a:effectLst>
                <a:ea typeface="微软雅黑" pitchFamily="34" charset="-122"/>
              </a:rPr>
              <a:t>TCSEC</a:t>
            </a:r>
            <a:r>
              <a:rPr lang="zh-CN" altLang="en-US" b="1">
                <a:effectLst>
                  <a:outerShdw blurRad="38100" dist="38100" dir="2700000" algn="tl">
                    <a:srgbClr val="C0C0C0"/>
                  </a:outerShdw>
                </a:effectLst>
                <a:ea typeface="微软雅黑" pitchFamily="34" charset="-122"/>
              </a:rPr>
              <a:t>最大的缺点是没有安全保证要求，而</a:t>
            </a:r>
            <a:r>
              <a:rPr lang="en-US" altLang="zh-CN" b="1">
                <a:effectLst>
                  <a:outerShdw blurRad="38100" dist="38100" dir="2700000" algn="tl">
                    <a:srgbClr val="C0C0C0"/>
                  </a:outerShdw>
                </a:effectLst>
                <a:ea typeface="微软雅黑" pitchFamily="34" charset="-122"/>
              </a:rPr>
              <a:t>CC</a:t>
            </a:r>
            <a:r>
              <a:rPr lang="zh-CN" altLang="en-US" b="1">
                <a:effectLst>
                  <a:outerShdw blurRad="38100" dist="38100" dir="2700000" algn="tl">
                    <a:srgbClr val="C0C0C0"/>
                  </a:outerShdw>
                </a:effectLst>
                <a:ea typeface="微软雅黑" pitchFamily="34" charset="-122"/>
              </a:rPr>
              <a:t>恰好弥补了</a:t>
            </a:r>
            <a:r>
              <a:rPr lang="en-US" altLang="zh-CN" b="1">
                <a:effectLst>
                  <a:outerShdw blurRad="38100" dist="38100" dir="2700000" algn="tl">
                    <a:srgbClr val="C0C0C0"/>
                  </a:outerShdw>
                </a:effectLst>
                <a:ea typeface="微软雅黑" pitchFamily="34" charset="-122"/>
              </a:rPr>
              <a:t>TCSEC</a:t>
            </a:r>
            <a:r>
              <a:rPr lang="zh-CN" altLang="en-US" b="1">
                <a:effectLst>
                  <a:outerShdw blurRad="38100" dist="38100" dir="2700000" algn="tl">
                    <a:srgbClr val="C0C0C0"/>
                  </a:outerShdw>
                </a:effectLst>
                <a:ea typeface="微软雅黑" pitchFamily="34" charset="-122"/>
              </a:rPr>
              <a:t>的这一缺点。</a:t>
            </a:r>
          </a:p>
        </p:txBody>
      </p:sp>
    </p:spTree>
    <p:extLst>
      <p:ext uri="{BB962C8B-B14F-4D97-AF65-F5344CB8AC3E}">
        <p14:creationId xmlns:p14="http://schemas.microsoft.com/office/powerpoint/2010/main" val="2393504019"/>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Rectangle 2"/>
          <p:cNvSpPr>
            <a:spLocks noGrp="1" noChangeArrowheads="1"/>
          </p:cNvSpPr>
          <p:nvPr>
            <p:ph type="title"/>
          </p:nvPr>
        </p:nvSpPr>
        <p:spPr>
          <a:xfrm>
            <a:off x="547688" y="319088"/>
            <a:ext cx="8139112" cy="563562"/>
          </a:xfrm>
        </p:spPr>
        <p:txBody>
          <a:bodyPr/>
          <a:lstStyle/>
          <a:p>
            <a:pPr algn="l" eaLnBrk="1" hangingPunct="1"/>
            <a:r>
              <a:rPr lang="en-US" altLang="zh-CN" b="1">
                <a:effectLst>
                  <a:outerShdw blurRad="38100" dist="38100" dir="2700000" algn="tl">
                    <a:srgbClr val="000000">
                      <a:alpha val="43137"/>
                    </a:srgbClr>
                  </a:outerShdw>
                </a:effectLst>
                <a:ea typeface="微软雅黑" pitchFamily="34" charset="-122"/>
              </a:rPr>
              <a:t>3. </a:t>
            </a:r>
            <a:r>
              <a:rPr lang="zh-CN" altLang="en-US" b="1">
                <a:effectLst>
                  <a:outerShdw blurRad="38100" dist="38100" dir="2700000" algn="tl">
                    <a:srgbClr val="000000">
                      <a:alpha val="43137"/>
                    </a:srgbClr>
                  </a:outerShdw>
                </a:effectLst>
                <a:ea typeface="微软雅黑" pitchFamily="34" charset="-122"/>
              </a:rPr>
              <a:t>软件安全需求的来源</a:t>
            </a:r>
          </a:p>
        </p:txBody>
      </p:sp>
      <p:sp>
        <p:nvSpPr>
          <p:cNvPr id="151555" name="Rectangle 3"/>
          <p:cNvSpPr>
            <a:spLocks noGrp="1" noChangeArrowheads="1"/>
          </p:cNvSpPr>
          <p:nvPr>
            <p:ph type="body" idx="4294967295"/>
          </p:nvPr>
        </p:nvSpPr>
        <p:spPr>
          <a:xfrm>
            <a:off x="457200" y="1052736"/>
            <a:ext cx="8229600" cy="4551784"/>
          </a:xfrm>
        </p:spPr>
        <p:txBody>
          <a:bodyPr/>
          <a:lstStyle/>
          <a:p>
            <a:pPr eaLnBrk="1" hangingPunct="1">
              <a:defRPr/>
            </a:pPr>
            <a:r>
              <a:rPr lang="en-US" altLang="zh-CN" b="1">
                <a:effectLst>
                  <a:outerShdw blurRad="38100" dist="38100" dir="2700000" algn="tl">
                    <a:srgbClr val="C0C0C0"/>
                  </a:outerShdw>
                </a:effectLst>
                <a:ea typeface="微软雅黑" pitchFamily="34" charset="-122"/>
              </a:rPr>
              <a:t>1</a:t>
            </a:r>
            <a:r>
              <a:rPr lang="zh-CN" altLang="en-US" b="1">
                <a:effectLst>
                  <a:outerShdw blurRad="38100" dist="38100" dir="2700000" algn="tl">
                    <a:srgbClr val="C0C0C0"/>
                  </a:outerShdw>
                </a:effectLst>
                <a:ea typeface="微软雅黑" pitchFamily="34" charset="-122"/>
              </a:rPr>
              <a:t>）信息系统安全评测国际标准</a:t>
            </a:r>
          </a:p>
          <a:p>
            <a:pPr eaLnBrk="1" hangingPunct="1">
              <a:defRPr/>
            </a:pP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信息技术 安全技术 信息技术安全性评估准则</a:t>
            </a: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Information Technology Security Techniques—Evaluation Criteria for IT Security</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ISO/IEC 15408</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2008</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2009</a:t>
            </a:r>
            <a:r>
              <a:rPr lang="zh-CN" altLang="en-US" b="1">
                <a:effectLst>
                  <a:outerShdw blurRad="38100" dist="38100" dir="2700000" algn="tl">
                    <a:srgbClr val="C0C0C0"/>
                  </a:outerShdw>
                </a:effectLst>
                <a:ea typeface="微软雅黑" pitchFamily="34" charset="-122"/>
              </a:rPr>
              <a:t>））</a:t>
            </a:r>
            <a:endParaRPr lang="en-US" altLang="zh-CN" b="1">
              <a:effectLst>
                <a:outerShdw blurRad="38100" dist="38100" dir="2700000" algn="tl">
                  <a:srgbClr val="C0C0C0"/>
                </a:outerShdw>
              </a:effectLst>
              <a:ea typeface="微软雅黑" pitchFamily="34" charset="-122"/>
            </a:endParaRPr>
          </a:p>
          <a:p>
            <a:pPr eaLnBrk="1" hangingPunct="1">
              <a:defRPr/>
            </a:pP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信息技术 安全技术 信息技术安全性评估方法</a:t>
            </a:r>
            <a:r>
              <a:rPr lang="en-US" altLang="zh-CN" b="1">
                <a:effectLst>
                  <a:outerShdw blurRad="38100" dist="38100" dir="2700000" algn="tl">
                    <a:srgbClr val="C0C0C0"/>
                  </a:outerShdw>
                </a:effectLst>
                <a:ea typeface="微软雅黑" pitchFamily="34" charset="-122"/>
              </a:rPr>
              <a:t>》</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Information Technology — Security Technology — Methodology for IT Security Evaluation</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ISO/IEC 18045</a:t>
            </a:r>
            <a:r>
              <a:rPr lang="zh-CN" altLang="en-US" b="1">
                <a:effectLst>
                  <a:outerShdw blurRad="38100" dist="38100" dir="2700000" algn="tl">
                    <a:srgbClr val="C0C0C0"/>
                  </a:outerShdw>
                </a:effectLst>
                <a:ea typeface="微软雅黑" pitchFamily="34" charset="-122"/>
              </a:rPr>
              <a:t>：</a:t>
            </a:r>
            <a:r>
              <a:rPr lang="en-US" altLang="zh-CN" b="1">
                <a:effectLst>
                  <a:outerShdw blurRad="38100" dist="38100" dir="2700000" algn="tl">
                    <a:srgbClr val="C0C0C0"/>
                  </a:outerShdw>
                </a:effectLst>
                <a:ea typeface="微软雅黑" pitchFamily="34" charset="-122"/>
              </a:rPr>
              <a:t>2008</a:t>
            </a:r>
            <a:r>
              <a:rPr lang="zh-CN" altLang="en-US" b="1">
                <a:effectLst>
                  <a:outerShdw blurRad="38100" dist="38100" dir="2700000" algn="tl">
                    <a:srgbClr val="C0C0C0"/>
                  </a:outerShdw>
                </a:effectLst>
                <a:ea typeface="微软雅黑" pitchFamily="34" charset="-122"/>
              </a:rPr>
              <a:t>）</a:t>
            </a:r>
          </a:p>
        </p:txBody>
      </p:sp>
    </p:spTree>
    <p:extLst>
      <p:ext uri="{BB962C8B-B14F-4D97-AF65-F5344CB8AC3E}">
        <p14:creationId xmlns:p14="http://schemas.microsoft.com/office/powerpoint/2010/main" val="17869825"/>
      </p:ext>
    </p:extLst>
  </p:cSld>
  <p:clrMapOvr>
    <a:masterClrMapping/>
  </p:clrMapOvr>
  <mc:AlternateContent>
    <mc:Choice xmlns:p159="http://schemas.microsoft.com/office/powerpoint/2015/09/main" Requires="p159">
      <p:transition spd="slow" p14:dur="2000">
        <p159:morph option="byObject"/>
      </p:transition>
    </mc:Choice>
    <mc:Fallback>
      <p:transition spd="slow">
        <p:fade/>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https://d.book118.com/848047013140006047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34TGp_report_diagram_v2">
  <a:themeElements>
    <a:clrScheme name="134TGp_report_diagram_v2 2">
      <a:dk1>
        <a:srgbClr val="23387D"/>
      </a:dk1>
      <a:lt1>
        <a:srgbClr val="FFFFFF"/>
      </a:lt1>
      <a:dk2>
        <a:srgbClr val="1A3D97"/>
      </a:dk2>
      <a:lt2>
        <a:srgbClr val="DDDDDD"/>
      </a:lt2>
      <a:accent1>
        <a:srgbClr val="4972BB"/>
      </a:accent1>
      <a:accent2>
        <a:srgbClr val="6A99D8"/>
      </a:accent2>
      <a:accent3>
        <a:srgbClr val="FFFFFF"/>
      </a:accent3>
      <a:accent4>
        <a:srgbClr val="1C2E6A"/>
      </a:accent4>
      <a:accent5>
        <a:srgbClr val="B1BCDA"/>
      </a:accent5>
      <a:accent6>
        <a:srgbClr val="5F8AC4"/>
      </a:accent6>
      <a:hlink>
        <a:srgbClr val="96B1E6"/>
      </a:hlink>
      <a:folHlink>
        <a:srgbClr val="99C25C"/>
      </a:folHlink>
    </a:clrScheme>
    <a:fontScheme name="134TGp_report_diagram_v2">
      <a:majorFont>
        <a:latin typeface="Verdana"/>
        <a:ea typeface="Verdana"/>
        <a:cs typeface="Arial"/>
      </a:majorFont>
      <a:minorFont>
        <a:latin typeface="Verdana"/>
        <a:ea typeface="Verdana"/>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outerShdw dist="35921" dir="2700000" algn="ctr" rotWithShape="0">
            <a:schemeClr val="bg2"/>
          </a:outerShdw>
        </a:effectLst>
      </a:spPr>
      <a:bodyPr vert="horz" wrap="none" lIns="91440" tIns="45720" rIns="0" bIns="45720"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outerShdw dist="35921" dir="2700000" algn="ctr" rotWithShape="0">
            <a:schemeClr val="bg2"/>
          </a:outerShdw>
        </a:effectLst>
      </a:spPr>
      <a:bodyPr vert="horz" wrap="none" lIns="91440" tIns="45720" rIns="0" bIns="45720"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134TGp_report_diagram_v2 1">
        <a:dk1>
          <a:srgbClr val="1D4940"/>
        </a:dk1>
        <a:lt1>
          <a:srgbClr val="FFFFFF"/>
        </a:lt1>
        <a:dk2>
          <a:srgbClr val="3F716F"/>
        </a:dk2>
        <a:lt2>
          <a:srgbClr val="DDDDDD"/>
        </a:lt2>
        <a:accent1>
          <a:srgbClr val="669E86"/>
        </a:accent1>
        <a:accent2>
          <a:srgbClr val="A2CAB4"/>
        </a:accent2>
        <a:accent3>
          <a:srgbClr val="FFFFFF"/>
        </a:accent3>
        <a:accent4>
          <a:srgbClr val="173D35"/>
        </a:accent4>
        <a:accent5>
          <a:srgbClr val="B8CCC3"/>
        </a:accent5>
        <a:accent6>
          <a:srgbClr val="92B7A3"/>
        </a:accent6>
        <a:hlink>
          <a:srgbClr val="8CA35F"/>
        </a:hlink>
        <a:folHlink>
          <a:srgbClr val="C1B05D"/>
        </a:folHlink>
      </a:clrScheme>
      <a:clrMap bg1="lt1" tx1="dk1" bg2="lt2" tx2="dk2" accent1="accent1" accent2="accent2" accent3="accent3" accent4="accent4" accent5="accent5" accent6="accent6" hlink="hlink" folHlink="folHlink"/>
    </a:extraClrScheme>
    <a:extraClrScheme>
      <a:clrScheme name="134TGp_report_diagram_v2 2">
        <a:dk1>
          <a:srgbClr val="23387D"/>
        </a:dk1>
        <a:lt1>
          <a:srgbClr val="FFFFFF"/>
        </a:lt1>
        <a:dk2>
          <a:srgbClr val="1A3D97"/>
        </a:dk2>
        <a:lt2>
          <a:srgbClr val="DDDDDD"/>
        </a:lt2>
        <a:accent1>
          <a:srgbClr val="4972BB"/>
        </a:accent1>
        <a:accent2>
          <a:srgbClr val="6A99D8"/>
        </a:accent2>
        <a:accent3>
          <a:srgbClr val="FFFFFF"/>
        </a:accent3>
        <a:accent4>
          <a:srgbClr val="1C2E6A"/>
        </a:accent4>
        <a:accent5>
          <a:srgbClr val="B1BCDA"/>
        </a:accent5>
        <a:accent6>
          <a:srgbClr val="5F8AC4"/>
        </a:accent6>
        <a:hlink>
          <a:srgbClr val="96B1E6"/>
        </a:hlink>
        <a:folHlink>
          <a:srgbClr val="99C25C"/>
        </a:folHlink>
      </a:clrScheme>
      <a:clrMap bg1="lt1" tx1="dk1" bg2="lt2" tx2="dk2" accent1="accent1" accent2="accent2" accent3="accent3" accent4="accent4" accent5="accent5" accent6="accent6" hlink="hlink" folHlink="folHlink"/>
    </a:extraClrScheme>
    <a:extraClrScheme>
      <a:clrScheme name="134TGp_report_diagram_v2 3">
        <a:dk1>
          <a:srgbClr val="23387D"/>
        </a:dk1>
        <a:lt1>
          <a:srgbClr val="FFFFFF"/>
        </a:lt1>
        <a:dk2>
          <a:srgbClr val="1A3D97"/>
        </a:dk2>
        <a:lt2>
          <a:srgbClr val="DDDDDD"/>
        </a:lt2>
        <a:accent1>
          <a:srgbClr val="6E51A7"/>
        </a:accent1>
        <a:accent2>
          <a:srgbClr val="8C8EE0"/>
        </a:accent2>
        <a:accent3>
          <a:srgbClr val="FFFFFF"/>
        </a:accent3>
        <a:accent4>
          <a:srgbClr val="1C2E6A"/>
        </a:accent4>
        <a:accent5>
          <a:srgbClr val="BAB3D0"/>
        </a:accent5>
        <a:accent6>
          <a:srgbClr val="7E80CB"/>
        </a:accent6>
        <a:hlink>
          <a:srgbClr val="96B1E6"/>
        </a:hlink>
        <a:folHlink>
          <a:srgbClr val="7BB329"/>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23</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23</vt:i4>
      </vt:variant>
    </vt:vector>
  </HeadingPairs>
  <TitlesOfParts>
    <vt:vector baseType="lpstr" size="33">
      <vt:lpstr>Arial</vt:lpstr>
      <vt:lpstr>Calibri</vt:lpstr>
      <vt:lpstr>Verdana</vt:lpstr>
      <vt:lpstr>宋体</vt:lpstr>
      <vt:lpstr>Wingdings</vt:lpstr>
      <vt:lpstr>Times New Roman</vt:lpstr>
      <vt:lpstr>华文新魏</vt:lpstr>
      <vt:lpstr>迷你简启体</vt:lpstr>
      <vt:lpstr>微软雅黑</vt:lpstr>
      <vt:lpstr>Office Theme</vt:lpstr>
      <vt:lpstr>第6章  软件安全需求分析</vt:lpstr>
      <vt:lpstr>本讲要点</vt:lpstr>
      <vt:lpstr>1. 软件需求分析阶段的主要工作</vt:lpstr>
      <vt:lpstr>1. 软件需求分析阶段的主要工作</vt:lpstr>
      <vt:lpstr>2. 软件安全需求分析阶段的主要工作</vt:lpstr>
      <vt:lpstr>2. 软件安全需求分析阶段的主要工作</vt:lpstr>
      <vt:lpstr>2. 软件安全需求分析阶段的主要工作</vt:lpstr>
      <vt:lpstr>2. 软件安全需求分析阶段的主要工作</vt:lpstr>
      <vt:lpstr>2. 软件安全需求分析阶段的主要工作</vt:lpstr>
      <vt:lpstr>2. 软件安全需求分析阶段的主要工作</vt:lpstr>
      <vt:lpstr>2. 软件安全需求分析阶段的主要工作</vt:lpstr>
      <vt:lpstr>2. 软件安全需求分析阶段的主要工作</vt:lpstr>
      <vt:lpstr>2. 软件安全需求分析阶段的主要工作</vt:lpstr>
      <vt:lpstr>3. 软件安全需求的来源</vt:lpstr>
      <vt:lpstr>3. 软件安全需求的来源</vt:lpstr>
      <vt:lpstr>3. 软件安全需求的来源</vt:lpstr>
      <vt:lpstr>3. 软件安全需求的来源</vt:lpstr>
      <vt:lpstr>3. 软件安全需求的来源</vt:lpstr>
      <vt:lpstr>3. 软件安全需求的来源</vt:lpstr>
      <vt:lpstr>3. 软件安全需求的来源</vt:lpstr>
      <vt:lpstr>3. 软件安全需求的来源</vt:lpstr>
      <vt:lpstr>3. 软件安全需求的来源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2024-09-29T09:59:40.352</cp:lastPrinted>
  <dcterms:created xsi:type="dcterms:W3CDTF">2024-09-29T01:59:40Z</dcterms:created>
  <dcterms:modified xsi:type="dcterms:W3CDTF">2024-09-29T01:59:42Z</dcterms:modified>
</cp:coreProperties>
</file>