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41DB5-EE3C-4F6D-85F2-22679A355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83E2E-A0A6-4A60-9331-ABE0D4EF5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0D025-54EB-47B7-B27B-C0BBCD241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E1860C-E11E-4A03-8AC8-80CF840CF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0DF23E-EB05-4BD3-AB95-0F20AAB2D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769B7E-720E-4E0D-A78F-592F8F5A3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BB5AAE-03CA-46CE-A2E5-1EEEDBE9A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64A85F-3FBF-4A4B-8EF0-1CC706760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41C06D-8086-4A3F-939B-D71041119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99DEA-BD81-4BF4-AA11-5EBDD1189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349D1-8AC8-4551-93B0-01E3909D0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50016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北师大版数学七上3.2《代数式(一)》说课稿课件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知识点梳理与解析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学生易错问题分析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拓展延伸与思维训练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课堂小结与作业布置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说课反思与改进建议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教材版本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北师大版数学七年级上册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本节课主要学习代数式的基本概念、性质及其在实际问题中的应用。通过本节课的学习，学生将初步掌握代数式的基本知识和方法，为后续学习打下坚实基础。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教材版本及内容概述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知识与技能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掌握代数式的基本概念，理解代数式的意义。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学会用字母表示数，理解字母表示数的意义。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75" b="3207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掌握代数式的基本性质，能进行简单的代数式运算。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教学目标与要求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过程与方法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通过观察、比较、归纳等方法，探究代数式的基本性质。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通过实例分析，理解代数式在实际问题中的应用。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情感态度与价值观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培养学生的数学兴趣和探究精神。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体会数学与生活的紧密联系，感受数学的应用价值。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836" r="11836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采用启发式教学法、情境教学法、探究式教学法等多种教学方法相结合，激发学生的学习兴趣和主动性。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教学手段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利用多媒体课件、实物模型等辅助教学手段，帮助学生更好地理解和掌握代数式的相关知识。同时，鼓励学生通过小组合作、讨论交流等方式进行学习，培养学生的合作精神和自主学习能力。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知识点梳理与解析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由数、字母和运算符号（加、减、乘、除、乘方、开方）组成的数学表达式。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代数式的定义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代数式的分类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代数式的性质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按照运算符号的不同，代数式可分为整式、分式和根式。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结合律、交换律、分配律等。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代数式概念及性质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代数式的加减法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代数式的乘法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代数式的除法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代数式的乘方与开方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代数式运算规则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同类项合并，不同类项直接写。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单项式除单项式、多项式除单项式。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单项式乘单项式、单项式乘多项式、多项式乘多项式。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幂的运算性质、二次根式的性质。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求$(x+y)^2$的展开式。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例题1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利用完全平方公式$(a+b)^2=a^2+2ab+b^2$进行展开。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$(x+y)^2=x^2+2xy+y^2$。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典型例题分析与解答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例题2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化简$(x-2)(x+2)-(x-1)^2$。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先利用平方差公式和完全平方公式展开，再合并同类项。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解答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$(x-2)(x+2)-(x-1)^2=x^2-4-(x^2-2x+1)=-4+2x-1=2x-5$。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典型例题分析与解答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解方程$frac{x}{x-1}-frac{3}{x}=1$。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先通分，将分式方程转化为整式方程，再求解。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解答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$frac{x}{x-1}-frac{3}{x}=frac{x^2-3(x-1)}{x(x-1)}=frac{x^2-3x+3}{x(x-1)}=1$，解得$x=3$，经检验$x=3$是原方程的解。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典型例题分析与解答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学生易错问题分析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https://d.book118.com/848050016011006033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2024-09-10T20:13:15.683</cp:lastPrinted>
  <dcterms:created xsi:type="dcterms:W3CDTF">2024-09-10T12:13:15Z</dcterms:created>
  <dcterms:modified xsi:type="dcterms:W3CDTF">2024-09-10T12:13:17Z</dcterms:modified>
</cp:coreProperties>
</file>