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7819D4-625D-45F1-9750-B6C0E7A232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8F6CB2-E0B0-4C7C-8158-345AD97B69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A87242-7A54-4A86-BE7D-72E4395C54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B5FF3E-5759-41BE-91A6-5317CA9B08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E39F78-4D5E-4668-AD4D-036AC6440C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759389-E16C-412D-BAAC-C8C55D86FE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9C6D43-3C4C-45EF-A976-8D9DD3D8DF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EC149C-A4AE-4A7F-A4BB-4063EBA8B7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5CE674-71BE-476E-87D5-6D55C58E87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6BBAAD-EF9D-4169-8BEE-790CF3306E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EB8F27-CC24-4553-B9DB-8B59454E5A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5210706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医疗健康行业新兴技术应用研究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AI与大数据助力精准医疗
 5G与物联网赋能远程医疗
 机器人与智能设备革新手术机器人
 基因技术与生物医药开拓新疗法
 可穿戴设备与健康监测实现实时管理
 3D打印与组织工程助推器官再生
 纳米技术与靶向药物提升治疗效果
 区块链与隐私保护保障医疗数据安全</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AI与大数据助力精准医疗</a:t>
            </a:r>
          </a:p>
        </p:txBody>
      </p:sp>
      <p:sp>
        <p:nvSpPr>
          <p:cNvPr id="3" name="Subtitle 2"/>
          <p:cNvSpPr>
            <a:spLocks noGrp="1"/>
          </p:cNvSpPr>
          <p:nvPr>
            <p:ph type="subTitle" idx="1"/>
          </p:nvPr>
        </p:nvSpPr>
        <p:spPr/>
        <p:txBody>
          <a:bodyPr/>
          <a:lstStyle/>
          <a:p>
            <a:r>
              <a:t>医疗健康行业新兴技术应用研究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AI与大数据助力精准医疗</a:t>
            </a:r>
          </a:p>
        </p:txBody>
      </p:sp>
      <p:sp>
        <p:nvSpPr>
          <p:cNvPr id="3" name="Text Placeholder 2"/>
          <p:cNvSpPr>
            <a:spLocks noGrp="1"/>
          </p:cNvSpPr>
          <p:nvPr>
            <p:ph type="body" idx="1"/>
          </p:nvPr>
        </p:nvSpPr>
        <p:spPr/>
        <p:txBody>
          <a:bodyPr/>
          <a:lstStyle/>
          <a:p>
            <a:r>
              <a:t>人工智能辅助疾病诊断</a:t>
            </a:r>
          </a:p>
        </p:txBody>
      </p:sp>
      <p:sp>
        <p:nvSpPr>
          <p:cNvPr id="4" name="Content Placeholder 3"/>
          <p:cNvSpPr>
            <a:spLocks noGrp="1"/>
          </p:cNvSpPr>
          <p:nvPr>
            <p:ph sz="half" idx="2"/>
          </p:nvPr>
        </p:nvSpPr>
        <p:spPr/>
        <p:txBody>
          <a:bodyPr/>
          <a:lstStyle/>
          <a:p>
            <a:r>
              <a:t>1. 人工智能算法能够快速、准确地识别和分析医疗图像和数据，从而协助医生进行疾病诊断，提升诊断效率和准确性。</a:t>
            </a:r>
          </a:p>
          <a:p>
            <a:r>
              <a:t>2. 人工智能技术还可以辅助医生进行手术规划和手术决策，提供个性化的治疗方案，降低手术风险，提高手术成功率。</a:t>
            </a:r>
          </a:p>
          <a:p>
            <a:r>
              <a:t>3. 人工智能技术可以实时监控患者的身体状况，并根据数据变化辅助医生进行及时诊断和调整治疗方案，提高患者的治疗效果。</a:t>
            </a:r>
          </a:p>
        </p:txBody>
      </p:sp>
      <p:sp>
        <p:nvSpPr>
          <p:cNvPr id="5" name="Text Placeholder 4"/>
          <p:cNvSpPr>
            <a:spLocks noGrp="1"/>
          </p:cNvSpPr>
          <p:nvPr>
            <p:ph type="body" idx="3"/>
          </p:nvPr>
        </p:nvSpPr>
        <p:spPr/>
        <p:txBody>
          <a:bodyPr/>
          <a:lstStyle/>
          <a:p>
            <a:r>
              <a:t>人工智能助力药物研发</a:t>
            </a:r>
          </a:p>
        </p:txBody>
      </p:sp>
      <p:sp>
        <p:nvSpPr>
          <p:cNvPr id="6" name="Content Placeholder 5"/>
          <p:cNvSpPr>
            <a:spLocks noGrp="1"/>
          </p:cNvSpPr>
          <p:nvPr>
            <p:ph sz="half" idx="4"/>
          </p:nvPr>
        </p:nvSpPr>
        <p:spPr/>
        <p:txBody>
          <a:bodyPr/>
          <a:lstStyle/>
          <a:p>
            <a:r>
              <a:t>1. 人工智能技术可以辅助药物研发人员进行分子筛选和靶标识别，缩短药物研发周期，降低研发成本。</a:t>
            </a:r>
          </a:p>
          <a:p>
            <a:r>
              <a:t>2. 人工智能技术可以模拟药物与人体细胞和组织的相互作用，预测药物的药理作用和副作用，降低药物临床试验的风险。</a:t>
            </a:r>
          </a:p>
          <a:p>
            <a:r>
              <a:t>3. 人工智能技术还可以辅助医生进行药物处方和用药指导，个性化药物治疗方案提高患者的治疗效果，减少药物不良反应。</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AI与大数据助力精准医疗</a:t>
            </a:r>
          </a:p>
        </p:txBody>
      </p:sp>
      <p:sp>
        <p:nvSpPr>
          <p:cNvPr id="3" name="Text Placeholder 2"/>
          <p:cNvSpPr>
            <a:spLocks noGrp="1"/>
          </p:cNvSpPr>
          <p:nvPr>
            <p:ph type="body" idx="1"/>
          </p:nvPr>
        </p:nvSpPr>
        <p:spPr/>
        <p:txBody>
          <a:bodyPr/>
          <a:lstStyle/>
          <a:p>
            <a:r>
              <a:t>大数据助力疾病预防</a:t>
            </a:r>
          </a:p>
        </p:txBody>
      </p:sp>
      <p:sp>
        <p:nvSpPr>
          <p:cNvPr id="4" name="Content Placeholder 3"/>
          <p:cNvSpPr>
            <a:spLocks noGrp="1"/>
          </p:cNvSpPr>
          <p:nvPr>
            <p:ph sz="half" idx="2"/>
          </p:nvPr>
        </p:nvSpPr>
        <p:spPr/>
        <p:txBody>
          <a:bodyPr/>
          <a:lstStyle/>
          <a:p>
            <a:r>
              <a:t>1. 通过收集和分析大规模的健康数据，可以建立疾病流行病学模型，预测疾病的发生和发展规律，为疾病预防和控制提供依据。</a:t>
            </a:r>
          </a:p>
          <a:p>
            <a:r>
              <a:t>2. 大数据技术可以识别疾病风险因素，并通过健康干预和行为改变来预防疾病的发生，提高人群的健康水平。</a:t>
            </a:r>
          </a:p>
          <a:p>
            <a:r>
              <a:t>3. 通过对医疗数据的分析，可以发现疾病的早期预警标志物，实现疾病的早期诊断和治疗，降低疾病的死亡率和并发症发生率。</a:t>
            </a:r>
          </a:p>
        </p:txBody>
      </p:sp>
      <p:sp>
        <p:nvSpPr>
          <p:cNvPr id="5" name="Text Placeholder 4"/>
          <p:cNvSpPr>
            <a:spLocks noGrp="1"/>
          </p:cNvSpPr>
          <p:nvPr>
            <p:ph type="body" idx="3"/>
          </p:nvPr>
        </p:nvSpPr>
        <p:spPr/>
        <p:txBody>
          <a:bodyPr/>
          <a:lstStyle/>
          <a:p>
            <a:r>
              <a:t>大数据支持医疗决策</a:t>
            </a:r>
          </a:p>
        </p:txBody>
      </p:sp>
      <p:sp>
        <p:nvSpPr>
          <p:cNvPr id="6" name="Content Placeholder 5"/>
          <p:cNvSpPr>
            <a:spLocks noGrp="1"/>
          </p:cNvSpPr>
          <p:nvPr>
            <p:ph sz="half" idx="4"/>
          </p:nvPr>
        </p:nvSpPr>
        <p:spPr/>
        <p:txBody>
          <a:bodyPr/>
          <a:lstStyle/>
          <a:p>
            <a:r>
              <a:t>1. 大数据可以为医疗决策提供数据支持，提高医疗决策的科学性、准确性和及时性。</a:t>
            </a:r>
          </a:p>
          <a:p>
            <a:r>
              <a:t>2. 大数据可以辅助医生进行疾病诊断，通过分析患者的电子病历、检查结果和治疗情况等数据，为医生提供决策支持。</a:t>
            </a:r>
          </a:p>
          <a:p>
            <a:r>
              <a:t>3. 大数据可以支持医疗资源的合理配置，根据医疗资源的分布和使用情况，合理分配医疗资源，提高医疗资源利用率，降低医疗成本。</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AI与大数据助力精准医疗</a:t>
            </a:r>
          </a:p>
        </p:txBody>
      </p:sp>
      <p:sp>
        <p:nvSpPr>
          <p:cNvPr id="3" name="Text Placeholder 2"/>
          <p:cNvSpPr>
            <a:spLocks noGrp="1"/>
          </p:cNvSpPr>
          <p:nvPr>
            <p:ph type="body" idx="1"/>
          </p:nvPr>
        </p:nvSpPr>
        <p:spPr/>
        <p:txBody>
          <a:bodyPr/>
          <a:lstStyle/>
          <a:p>
            <a:r>
              <a:t>大数据改善医疗服务</a:t>
            </a:r>
          </a:p>
        </p:txBody>
      </p:sp>
      <p:sp>
        <p:nvSpPr>
          <p:cNvPr id="4" name="Content Placeholder 3"/>
          <p:cNvSpPr>
            <a:spLocks noGrp="1"/>
          </p:cNvSpPr>
          <p:nvPr>
            <p:ph sz="half" idx="2"/>
          </p:nvPr>
        </p:nvSpPr>
        <p:spPr/>
        <p:txBody>
          <a:bodyPr/>
          <a:lstStyle/>
          <a:p>
            <a:r>
              <a:t>1. 大数据技术可以改善医疗服务，提供个性化、精准化的医疗服务，提高患者满意度。</a:t>
            </a:r>
          </a:p>
          <a:p>
            <a:r>
              <a:t>2. 大数据可以辅助医生进行远程医疗，通过远程医疗技术，患者可以在家中接受医疗服务，降低患者的医疗费用，提高医疗服务的可及性。</a:t>
            </a:r>
          </a:p>
          <a:p>
            <a:r>
              <a:t>3. 大数据可以实现医疗数据的开放共享，提高医疗数据的利用率，促进医疗行业的发展，为医疗决策提供数据支持。</a:t>
            </a:r>
          </a:p>
        </p:txBody>
      </p:sp>
      <p:sp>
        <p:nvSpPr>
          <p:cNvPr id="5" name="Text Placeholder 4"/>
          <p:cNvSpPr>
            <a:spLocks noGrp="1"/>
          </p:cNvSpPr>
          <p:nvPr>
            <p:ph type="body" idx="3"/>
          </p:nvPr>
        </p:nvSpPr>
        <p:spPr/>
        <p:txBody>
          <a:bodyPr/>
          <a:lstStyle/>
          <a:p>
            <a:r>
              <a:t>大数据赋能健康管理</a:t>
            </a:r>
          </a:p>
        </p:txBody>
      </p:sp>
      <p:sp>
        <p:nvSpPr>
          <p:cNvPr id="6" name="Content Placeholder 5"/>
          <p:cNvSpPr>
            <a:spLocks noGrp="1"/>
          </p:cNvSpPr>
          <p:nvPr>
            <p:ph sz="half" idx="4"/>
          </p:nvPr>
        </p:nvSpPr>
        <p:spPr/>
        <p:txBody>
          <a:bodyPr/>
          <a:lstStyle/>
          <a:p>
            <a:r>
              <a:t>1. 大数据技术可以实现个性化健康管理，根据个人的健康数据制定个性化的健康管理方案，帮助个人保持健康状态。</a:t>
            </a:r>
          </a:p>
          <a:p>
            <a:r>
              <a:t>2. 大数据技术可以实现疾病早期预警，通过对健康数据的分析，发现疾病的早期预警标志物，实现疾病的早期诊断和治疗。</a:t>
            </a:r>
          </a:p>
          <a:p>
            <a:r>
              <a:t>3. 大数据技术可以支持健康教育和健康促进，通过对健康数据的分析，发现和推广有利于健康的生活方式和行为，提高人群的健康水平。</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5G与物联网赋能远程医疗</a:t>
            </a:r>
          </a:p>
        </p:txBody>
      </p:sp>
      <p:sp>
        <p:nvSpPr>
          <p:cNvPr id="3" name="Subtitle 2"/>
          <p:cNvSpPr>
            <a:spLocks noGrp="1"/>
          </p:cNvSpPr>
          <p:nvPr>
            <p:ph type="subTitle" idx="1"/>
          </p:nvPr>
        </p:nvSpPr>
        <p:spPr/>
        <p:txBody>
          <a:bodyPr/>
          <a:lstStyle/>
          <a:p>
            <a:r>
              <a:t>医疗健康行业新兴技术应用研究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5G与物联网赋能远程医疗</a:t>
            </a:r>
          </a:p>
        </p:txBody>
      </p:sp>
      <p:sp>
        <p:nvSpPr>
          <p:cNvPr id="3" name="Text Placeholder 2"/>
          <p:cNvSpPr>
            <a:spLocks noGrp="1"/>
          </p:cNvSpPr>
          <p:nvPr>
            <p:ph type="body" idx="1"/>
          </p:nvPr>
        </p:nvSpPr>
        <p:spPr/>
        <p:txBody>
          <a:bodyPr/>
          <a:lstStyle/>
          <a:p>
            <a:r>
              <a:t>5G网络推动远程医疗普及</a:t>
            </a:r>
          </a:p>
        </p:txBody>
      </p:sp>
      <p:sp>
        <p:nvSpPr>
          <p:cNvPr id="4" name="Content Placeholder 3"/>
          <p:cNvSpPr>
            <a:spLocks noGrp="1"/>
          </p:cNvSpPr>
          <p:nvPr>
            <p:ph sz="half" idx="2"/>
          </p:nvPr>
        </p:nvSpPr>
        <p:spPr/>
        <p:txBody>
          <a:bodyPr/>
          <a:lstStyle/>
          <a:p>
            <a:r>
              <a:t>1. 5G网络具有高带宽、低延迟、广覆盖的特点，能够满足远程医疗对网络带宽、延迟和覆盖范围的要求，为远程医疗的发展提供了有力的技术支撑。</a:t>
            </a:r>
          </a:p>
          <a:p>
            <a:r>
              <a:t>2. 5G网络的应用可以使远程医疗服务更加便捷、高效和可靠，患者可以随时随地通过5G网络连接到医疗机构，接受远程医疗服务，极大地提高了医疗服务的可及性。</a:t>
            </a:r>
          </a:p>
          <a:p>
            <a:r>
              <a:t>3. 5G网络的应用可以使远程医疗服务更加安全，5G网络的加密技术可以保护患者的隐私，降低医疗数据泄露的风险。</a:t>
            </a:r>
          </a:p>
        </p:txBody>
      </p:sp>
      <p:sp>
        <p:nvSpPr>
          <p:cNvPr id="5" name="Text Placeholder 4"/>
          <p:cNvSpPr>
            <a:spLocks noGrp="1"/>
          </p:cNvSpPr>
          <p:nvPr>
            <p:ph type="body" idx="3"/>
          </p:nvPr>
        </p:nvSpPr>
        <p:spPr/>
        <p:txBody>
          <a:bodyPr/>
          <a:lstStyle/>
          <a:p>
            <a:r>
              <a:t>物联网设备实现远程医疗数据采集</a:t>
            </a:r>
          </a:p>
        </p:txBody>
      </p:sp>
      <p:sp>
        <p:nvSpPr>
          <p:cNvPr id="6" name="Content Placeholder 5"/>
          <p:cNvSpPr>
            <a:spLocks noGrp="1"/>
          </p:cNvSpPr>
          <p:nvPr>
            <p:ph sz="half" idx="4"/>
          </p:nvPr>
        </p:nvSpPr>
        <p:spPr/>
        <p:txBody>
          <a:bodyPr/>
          <a:lstStyle/>
          <a:p>
            <a:r>
              <a:t>1. 物联网设备可以收集患者的生命体征、健康状况、饮食习惯、睡眠质量等数据，这些数据可以传输到医疗机构，帮助医生对患者的病情进行诊断和治疗。</a:t>
            </a:r>
          </a:p>
          <a:p>
            <a:r>
              <a:t>2. 物联网设备可以实现对患者的实时监测，当患者的生命体征或健康状况发生异常时，物联网设备可以及时发出警报，提醒医生和患者，以便及时采取措施。</a:t>
            </a:r>
          </a:p>
          <a:p>
            <a:r>
              <a:t>3. 物联网设备可以与远程医疗系统集成，形成一个完整的远程医疗服务平台，为患者提供全方位的医疗服务。</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5G与物联网赋能远程医疗</a:t>
            </a:r>
          </a:p>
        </p:txBody>
      </p:sp>
      <p:sp>
        <p:nvSpPr>
          <p:cNvPr id="3" name="Text Placeholder 2"/>
          <p:cNvSpPr>
            <a:spLocks noGrp="1"/>
          </p:cNvSpPr>
          <p:nvPr>
            <p:ph type="body" idx="1"/>
          </p:nvPr>
        </p:nvSpPr>
        <p:spPr/>
        <p:txBody>
          <a:bodyPr/>
          <a:lstStyle/>
          <a:p>
            <a:r>
              <a:t>大数据分析助力远程医疗诊断和治疗</a:t>
            </a:r>
          </a:p>
        </p:txBody>
      </p:sp>
      <p:sp>
        <p:nvSpPr>
          <p:cNvPr id="4" name="Content Placeholder 3"/>
          <p:cNvSpPr>
            <a:spLocks noGrp="1"/>
          </p:cNvSpPr>
          <p:nvPr>
            <p:ph sz="half" idx="2"/>
          </p:nvPr>
        </p:nvSpPr>
        <p:spPr/>
        <p:txBody>
          <a:bodyPr/>
          <a:lstStyle/>
          <a:p>
            <a:r>
              <a:t>1. 大数据分析可以对远程医疗数据进行分析和挖掘，发现患者的病情规律和治疗方案，帮助医生做出更准确的诊断和更有效的治疗。</a:t>
            </a:r>
          </a:p>
          <a:p>
            <a:r>
              <a:t>2. 大数据分析可以帮助医生识别高危患者，对高危患者进行重点关注和干预，降低患者的并发症风险和死亡率。</a:t>
            </a:r>
          </a:p>
          <a:p>
            <a:r>
              <a:t>3. 大数据分析可以帮助医生开发新的远程医疗技术和治疗方法，使远程医疗服务更加有效和个性化。</a:t>
            </a:r>
          </a:p>
        </p:txBody>
      </p:sp>
      <p:sp>
        <p:nvSpPr>
          <p:cNvPr id="5" name="Text Placeholder 4"/>
          <p:cNvSpPr>
            <a:spLocks noGrp="1"/>
          </p:cNvSpPr>
          <p:nvPr>
            <p:ph type="body" idx="3"/>
          </p:nvPr>
        </p:nvSpPr>
        <p:spPr/>
        <p:txBody>
          <a:bodyPr/>
          <a:lstStyle/>
          <a:p>
            <a:r>
              <a:t>人工智能提升远程医疗决策水平</a:t>
            </a:r>
          </a:p>
        </p:txBody>
      </p:sp>
      <p:sp>
        <p:nvSpPr>
          <p:cNvPr id="6" name="Content Placeholder 5"/>
          <p:cNvSpPr>
            <a:spLocks noGrp="1"/>
          </p:cNvSpPr>
          <p:nvPr>
            <p:ph sz="half" idx="4"/>
          </p:nvPr>
        </p:nvSpPr>
        <p:spPr/>
        <p:txBody>
          <a:bodyPr/>
          <a:lstStyle/>
          <a:p>
            <a:r>
              <a:t>1. 人工智能可以帮助医生对远程医疗数据进行分析和处理，识别异常情况和疾病风险，辅助医生做出更准确的诊断和更有效的治疗。</a:t>
            </a:r>
          </a:p>
          <a:p>
            <a:r>
              <a:t>2. 人工智能可以帮助医生开发新的远程医疗技术和治疗方法，提高远程医疗服务的效率和质量。</a:t>
            </a:r>
          </a:p>
          <a:p>
            <a:r>
              <a:t>3. 人工智能可以帮助医生对远程医疗服务进行评估和改进，使远程医疗服务更加符合患者的需求。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5G与物联网赋能远程医疗</a:t>
            </a:r>
          </a:p>
        </p:txBody>
      </p:sp>
      <p:sp>
        <p:nvSpPr>
          <p:cNvPr id="3" name="Text Placeholder 2"/>
          <p:cNvSpPr>
            <a:spLocks noGrp="1"/>
          </p:cNvSpPr>
          <p:nvPr>
            <p:ph type="body" idx="1"/>
          </p:nvPr>
        </p:nvSpPr>
        <p:spPr/>
        <p:txBody>
          <a:bodyPr/>
          <a:lstStyle/>
          <a:p>
            <a:r>
              <a:t>虚拟现实技术增强远程医疗交互体验</a:t>
            </a:r>
          </a:p>
        </p:txBody>
      </p:sp>
      <p:sp>
        <p:nvSpPr>
          <p:cNvPr id="4" name="Content Placeholder 3"/>
          <p:cNvSpPr>
            <a:spLocks noGrp="1"/>
          </p:cNvSpPr>
          <p:nvPr>
            <p:ph sz="half" idx="2"/>
          </p:nvPr>
        </p:nvSpPr>
        <p:spPr/>
        <p:txBody>
          <a:bodyPr/>
          <a:lstStyle/>
          <a:p>
            <a:r>
              <a:t>1. 虚拟现实技术可以为患者提供身临其境的远程医疗体验，患者可以与医生进行面对面的交流，并体验真实的医疗环境。</a:t>
            </a:r>
          </a:p>
          <a:p>
            <a:r>
              <a:t>2. 虚拟现实技术可以帮助医生对患者进行远程手术，医生可以利用虚拟现实技术在虚拟环境中进行手术模拟，提高手术的安全性。</a:t>
            </a:r>
          </a:p>
          <a:p>
            <a:r>
              <a:t>3. 虚拟现实技术可以帮助患者进行康复训练，患者可以利用虚拟现实技术在虚拟环境中进行康复训练，提高康复的效果。</a:t>
            </a:r>
          </a:p>
        </p:txBody>
      </p:sp>
      <p:sp>
        <p:nvSpPr>
          <p:cNvPr id="5" name="Text Placeholder 4"/>
          <p:cNvSpPr>
            <a:spLocks noGrp="1"/>
          </p:cNvSpPr>
          <p:nvPr>
            <p:ph type="body" idx="3"/>
          </p:nvPr>
        </p:nvSpPr>
        <p:spPr/>
        <p:txBody>
          <a:bodyPr/>
          <a:lstStyle/>
          <a:p>
            <a:r>
              <a:t>区块链技术保障远程医疗数据安全</a:t>
            </a:r>
          </a:p>
        </p:txBody>
      </p:sp>
      <p:sp>
        <p:nvSpPr>
          <p:cNvPr id="6" name="Content Placeholder 5"/>
          <p:cNvSpPr>
            <a:spLocks noGrp="1"/>
          </p:cNvSpPr>
          <p:nvPr>
            <p:ph sz="half" idx="4"/>
          </p:nvPr>
        </p:nvSpPr>
        <p:spPr/>
        <p:txBody>
          <a:bodyPr/>
          <a:lstStyle/>
          <a:p>
            <a:r>
              <a:t>1. 区块链技术具有去中心化、不可篡改、可追溯的特点，可以保证远程医疗数据的安全性和可靠性。</a:t>
            </a:r>
          </a:p>
          <a:p>
            <a:r>
              <a:t>2. 区块链技术可以实现远程医疗数据的共享，不同的医疗机构可以共享远程医疗数据，提高医疗数据的利用效率。</a:t>
            </a:r>
          </a:p>
          <a:p>
            <a:r>
              <a:t>3. 区块链技术可以实现远程医疗数据的隐私保护，患者的隐私数据可以存储在区块链上，防止数据泄露。</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机器人与智能设备革新手术机器人</a:t>
            </a:r>
          </a:p>
        </p:txBody>
      </p:sp>
      <p:sp>
        <p:nvSpPr>
          <p:cNvPr id="3" name="Subtitle 2"/>
          <p:cNvSpPr>
            <a:spLocks noGrp="1"/>
          </p:cNvSpPr>
          <p:nvPr>
            <p:ph type="subTitle" idx="1"/>
          </p:nvPr>
        </p:nvSpPr>
        <p:spPr/>
        <p:txBody>
          <a:bodyPr/>
          <a:lstStyle/>
          <a:p>
            <a:r>
              <a:t>医疗健康行业新兴技术应用研究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机器人与智能设备革新手术机器人</a:t>
            </a:r>
          </a:p>
        </p:txBody>
      </p:sp>
      <p:sp>
        <p:nvSpPr>
          <p:cNvPr id="3" name="Content Placeholder 2"/>
          <p:cNvSpPr>
            <a:spLocks noGrp="1"/>
          </p:cNvSpPr>
          <p:nvPr>
            <p:ph sz="half" idx="2"/>
          </p:nvPr>
        </p:nvSpPr>
        <p:spPr/>
        <p:txBody>
          <a:bodyPr/>
          <a:lstStyle/>
          <a:p>
            <a:r>
              <a:t>1. 微创手术机器人采用微创手术方式，通过小型切口进入人体进行手术，创伤小、恢复快，减少了患者的痛苦。</a:t>
            </a:r>
          </a:p>
          <a:p>
            <a:r>
              <a:t>2. 微创手术机器人具有灵活性和精准性，可以在狭窄或难以到达的部位进行手术，提高了手术的安全性。</a:t>
            </a:r>
          </a:p>
          <a:p>
            <a:r>
              <a:t>3. 微创手术机器人还可以实现远程手术，医生可以通过网络连接控制机器人进行手术，这大大扩展了手术的地理范围，让更多患者能够获得优质的医疗服务。</a:t>
            </a:r>
          </a:p>
        </p:txBody>
      </p:sp>
      <p:sp>
        <p:nvSpPr>
          <p:cNvPr id="4" name="Text Placeholder 3"/>
          <p:cNvSpPr>
            <a:spLocks noGrp="1"/>
          </p:cNvSpPr>
          <p:nvPr>
            <p:ph type="body" idx="3"/>
          </p:nvPr>
        </p:nvSpPr>
        <p:spPr/>
        <p:txBody>
          <a:bodyPr/>
          <a:lstStyle/>
          <a:p>
            <a:r>
              <a:t>手术机器人辅助系统</a:t>
            </a:r>
          </a:p>
        </p:txBody>
      </p:sp>
      <p:sp>
        <p:nvSpPr>
          <p:cNvPr id="5" name="Content Placeholder 4"/>
          <p:cNvSpPr>
            <a:spLocks noGrp="1"/>
          </p:cNvSpPr>
          <p:nvPr>
            <p:ph sz="half" idx="4"/>
          </p:nvPr>
        </p:nvSpPr>
        <p:spPr/>
        <p:txBody>
          <a:bodyPr/>
          <a:lstStyle/>
          <a:p>
            <a:r>
              <a:t>1. 手术机器人辅助系统为外科医生提供辅助信息，如术中图像、解剖结构信息和手术步骤指南，帮助外科医生做出更好的决策，提高手术的成功率。</a:t>
            </a:r>
          </a:p>
          <a:p>
            <a:r>
              <a:t>2. 手术机器人辅助系统还可以提供远程手术支持，医生可以通过网络连接控制机器人进行手术，这降低了手术的风险，并提高了手术的成功率。</a:t>
            </a:r>
          </a:p>
          <a:p>
            <a:r>
              <a:t>3. 手术机器人辅助系统正在不断发展，随着人工智能技术和其他新技术的进步，手术机器人辅助系统将变得更加智能和强大，为外科医生提供更强大的辅助支持。</a:t>
            </a:r>
          </a:p>
        </p:txBody>
      </p:sp>
      <p:sp>
        <p:nvSpPr>
          <p:cNvPr id="6" name="Text Placeholder 5"/>
          <p:cNvSpPr>
            <a:spLocks noGrp="1"/>
          </p:cNvSpPr>
          <p:nvPr>
            <p:ph type="body" idx="1"/>
          </p:nvPr>
        </p:nvSpPr>
        <p:spPr/>
        <p:txBody>
          <a:bodyPr/>
          <a:lstStyle/>
          <a:p>
            <a:r>
              <a:t>微创手术机器人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机器人与智能设备革新手术机器人</a:t>
            </a:r>
          </a:p>
        </p:txBody>
      </p:sp>
      <p:sp>
        <p:nvSpPr>
          <p:cNvPr id="3" name="Text Placeholder 2"/>
          <p:cNvSpPr>
            <a:spLocks noGrp="1"/>
          </p:cNvSpPr>
          <p:nvPr>
            <p:ph type="body" idx="1"/>
          </p:nvPr>
        </p:nvSpPr>
        <p:spPr/>
        <p:txBody>
          <a:bodyPr/>
          <a:lstStyle/>
          <a:p>
            <a:r>
              <a:t>智能手术导航系统</a:t>
            </a:r>
          </a:p>
        </p:txBody>
      </p:sp>
      <p:sp>
        <p:nvSpPr>
          <p:cNvPr id="4" name="Content Placeholder 3"/>
          <p:cNvSpPr>
            <a:spLocks noGrp="1"/>
          </p:cNvSpPr>
          <p:nvPr>
            <p:ph sz="half" idx="2"/>
          </p:nvPr>
        </p:nvSpPr>
        <p:spPr/>
        <p:txBody>
          <a:bodyPr/>
          <a:lstStyle/>
          <a:p>
            <a:r>
              <a:t>1. 智能手术导航系统可以提供术中实时导航，帮助外科医生准确定位手术部位，提高手术的精度和安全性。</a:t>
            </a:r>
          </a:p>
          <a:p>
            <a:r>
              <a:t>2. 智能手术导航系统还可以提供虚拟手术规划，医生可以在手术前进行虚拟手术，选择最佳的手术方案，提高手术的成功率。</a:t>
            </a:r>
          </a:p>
          <a:p>
            <a:r>
              <a:t>3. 智能手术导航系统也在不断发展，随着人工智能技术和其他新技术的进步，智能手术导航系统将变得更加智能和强大，为外科医生提供更强大的导航支持。</a:t>
            </a:r>
          </a:p>
        </p:txBody>
      </p:sp>
      <p:sp>
        <p:nvSpPr>
          <p:cNvPr id="5" name="Text Placeholder 4"/>
          <p:cNvSpPr>
            <a:spLocks noGrp="1"/>
          </p:cNvSpPr>
          <p:nvPr>
            <p:ph type="body" idx="3"/>
          </p:nvPr>
        </p:nvSpPr>
        <p:spPr/>
        <p:txBody>
          <a:bodyPr/>
          <a:lstStyle/>
          <a:p>
            <a:r>
              <a:t>手术机器人远程控制系统</a:t>
            </a:r>
          </a:p>
        </p:txBody>
      </p:sp>
      <p:sp>
        <p:nvSpPr>
          <p:cNvPr id="6" name="Content Placeholder 5"/>
          <p:cNvSpPr>
            <a:spLocks noGrp="1"/>
          </p:cNvSpPr>
          <p:nvPr>
            <p:ph sz="half" idx="4"/>
          </p:nvPr>
        </p:nvSpPr>
        <p:spPr/>
        <p:txBody>
          <a:bodyPr/>
          <a:lstStyle/>
          <a:p>
            <a:r>
              <a:t>1. 手术机器人远程控制系统允许外科医生远程控制手术机器人进行手术，这可以使外科医生在不同的地方进行手术，并在手术过程中进行实时沟通和指导。</a:t>
            </a:r>
          </a:p>
          <a:p>
            <a:r>
              <a:t>2. 手术机器人远程控制系统可以提高手术的效率和质量，并降低手术的风险。</a:t>
            </a:r>
          </a:p>
          <a:p>
            <a:r>
              <a:t>3. 手术机器人远程控制系统也在不断发展，随着人工智能技术和其他新技术的进步，手术机器人远程控制系统将变得更加智能和强大，为外科医生提供更强大的远程控制支持。</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基因技术与生物医药开拓新疗法</a:t>
            </a:r>
          </a:p>
        </p:txBody>
      </p:sp>
      <p:sp>
        <p:nvSpPr>
          <p:cNvPr id="3" name="Subtitle 2"/>
          <p:cNvSpPr>
            <a:spLocks noGrp="1"/>
          </p:cNvSpPr>
          <p:nvPr>
            <p:ph type="subTitle" idx="1"/>
          </p:nvPr>
        </p:nvSpPr>
        <p:spPr/>
        <p:txBody>
          <a:bodyPr/>
          <a:lstStyle/>
          <a:p>
            <a:r>
              <a:t>医疗健康行业新兴技术应用研究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基因技术与生物医药开拓新疗法</a:t>
            </a:r>
          </a:p>
        </p:txBody>
      </p:sp>
      <p:sp>
        <p:nvSpPr>
          <p:cNvPr id="3" name="Text Placeholder 2"/>
          <p:cNvSpPr>
            <a:spLocks noGrp="1"/>
          </p:cNvSpPr>
          <p:nvPr>
            <p:ph type="body" idx="1"/>
          </p:nvPr>
        </p:nvSpPr>
        <p:spPr/>
        <p:txBody>
          <a:bodyPr/>
          <a:lstStyle/>
          <a:p>
            <a:r>
              <a:t>基因测序技术助力精准医疗,</a:t>
            </a:r>
          </a:p>
        </p:txBody>
      </p:sp>
      <p:sp>
        <p:nvSpPr>
          <p:cNvPr id="4" name="Content Placeholder 3"/>
          <p:cNvSpPr>
            <a:spLocks noGrp="1"/>
          </p:cNvSpPr>
          <p:nvPr>
            <p:ph sz="half" idx="2"/>
          </p:nvPr>
        </p:nvSpPr>
        <p:spPr/>
        <p:txBody>
          <a:bodyPr/>
          <a:lstStyle/>
          <a:p>
            <a:r>
              <a:t>1. 基因测序技术能够快速准确地识别个体的遗传信息，为精准医疗提供重要信息。</a:t>
            </a:r>
          </a:p>
          <a:p>
            <a:r>
              <a:t>2. 基因测序技术有助于医生对疾病进行准确诊断，开发针对性治疗方案，提高治疗效果。</a:t>
            </a:r>
          </a:p>
          <a:p>
            <a:r>
              <a:t>3. 基因测序技术还可以用于药物研发，识别和开发更有效、更安全的药物。</a:t>
            </a:r>
          </a:p>
        </p:txBody>
      </p:sp>
      <p:sp>
        <p:nvSpPr>
          <p:cNvPr id="5" name="Text Placeholder 4"/>
          <p:cNvSpPr>
            <a:spLocks noGrp="1"/>
          </p:cNvSpPr>
          <p:nvPr>
            <p:ph type="body" idx="3"/>
          </p:nvPr>
        </p:nvSpPr>
        <p:spPr/>
        <p:txBody>
          <a:bodyPr/>
          <a:lstStyle/>
          <a:p>
            <a:r>
              <a:t>基因编辑技术开创治疗新手段,</a:t>
            </a:r>
          </a:p>
        </p:txBody>
      </p:sp>
      <p:sp>
        <p:nvSpPr>
          <p:cNvPr id="6" name="Content Placeholder 5"/>
          <p:cNvSpPr>
            <a:spLocks noGrp="1"/>
          </p:cNvSpPr>
          <p:nvPr>
            <p:ph sz="half" idx="4"/>
          </p:nvPr>
        </p:nvSpPr>
        <p:spPr/>
        <p:txBody>
          <a:bodyPr/>
          <a:lstStyle/>
          <a:p>
            <a:r>
              <a:t>1. 基因编辑技术能够精确地改变基因，为治疗遗传疾病提供了新的方法。</a:t>
            </a:r>
          </a:p>
          <a:p>
            <a:r>
              <a:t>2. 基因编辑技术还可以用于治疗癌症，通过改变癌细胞的基因来抑制癌细胞的生长。</a:t>
            </a:r>
          </a:p>
          <a:p>
            <a:r>
              <a:t>3. 基因编辑技术仍在快速发展中，有望为更多疾病的治疗带来新的希望。</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基因技术与生物医药开拓新疗法</a:t>
            </a:r>
          </a:p>
        </p:txBody>
      </p:sp>
      <p:sp>
        <p:nvSpPr>
          <p:cNvPr id="3" name="Text Placeholder 2"/>
          <p:cNvSpPr>
            <a:spLocks noGrp="1"/>
          </p:cNvSpPr>
          <p:nvPr>
            <p:ph type="body" idx="1"/>
          </p:nvPr>
        </p:nvSpPr>
        <p:spPr/>
        <p:txBody>
          <a:bodyPr/>
          <a:lstStyle/>
          <a:p>
            <a:r>
              <a:t>基因治疗技术造福患者,</a:t>
            </a:r>
          </a:p>
        </p:txBody>
      </p:sp>
      <p:sp>
        <p:nvSpPr>
          <p:cNvPr id="4" name="Content Placeholder 3"/>
          <p:cNvSpPr>
            <a:spLocks noGrp="1"/>
          </p:cNvSpPr>
          <p:nvPr>
            <p:ph sz="half" idx="2"/>
          </p:nvPr>
        </p:nvSpPr>
        <p:spPr/>
        <p:txBody>
          <a:bodyPr/>
          <a:lstStyle/>
          <a:p>
            <a:r>
              <a:t>1. 基因治疗技术通过将正常基因植入患者体内来治疗遗传疾病，具有长期治愈的潜力。</a:t>
            </a:r>
          </a:p>
          <a:p>
            <a:r>
              <a:t>2. 基因治疗技术已经在治疗一些遗传疾病方面取得了成功，如地中海贫血、脊髓性肌萎缩症等。</a:t>
            </a:r>
          </a:p>
          <a:p>
            <a:r>
              <a:t>3. 基因治疗技术仍面临一些挑战，如基因递送系统的安全性、有效性等，但随着研究的深入，这些挑战有望得到解决。</a:t>
            </a:r>
          </a:p>
        </p:txBody>
      </p:sp>
      <p:sp>
        <p:nvSpPr>
          <p:cNvPr id="5" name="Text Placeholder 4"/>
          <p:cNvSpPr>
            <a:spLocks noGrp="1"/>
          </p:cNvSpPr>
          <p:nvPr>
            <p:ph type="body" idx="3"/>
          </p:nvPr>
        </p:nvSpPr>
        <p:spPr/>
        <p:txBody>
          <a:bodyPr/>
          <a:lstStyle/>
          <a:p>
            <a:r>
              <a:t>靶向药物治疗提高治疗效果,</a:t>
            </a:r>
          </a:p>
        </p:txBody>
      </p:sp>
      <p:sp>
        <p:nvSpPr>
          <p:cNvPr id="6" name="Content Placeholder 5"/>
          <p:cNvSpPr>
            <a:spLocks noGrp="1"/>
          </p:cNvSpPr>
          <p:nvPr>
            <p:ph sz="half" idx="4"/>
          </p:nvPr>
        </p:nvSpPr>
        <p:spPr/>
        <p:txBody>
          <a:bodyPr/>
          <a:lstStyle/>
          <a:p>
            <a:r>
              <a:t>1. 靶向药物治疗是针对特定基因突变或蛋白质靶点开发的药物，能够更有效地杀伤癌细胞，减少副作用。</a:t>
            </a:r>
          </a:p>
          <a:p>
            <a:r>
              <a:t>2. 靶向药物治疗已经在治疗多种癌症方面取得了显着的效果，如肺癌、乳腺癌、结肠癌等。</a:t>
            </a:r>
          </a:p>
          <a:p>
            <a:r>
              <a:t>3. 靶向药物治疗的研究仍在不断深入，有望为更多癌症患者带来福音。</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https://d.book118.com/848052107063006036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AI与大数据助力精准医疗</vt:lpstr>
      <vt:lpstr> AI与大数据助力精准医疗</vt:lpstr>
      <vt:lpstr> AI与大数据助力精准医疗</vt:lpstr>
      <vt:lpstr> AI与大数据助力精准医疗</vt:lpstr>
      <vt:lpstr> 5G与物联网赋能远程医疗</vt:lpstr>
      <vt:lpstr> 5G与物联网赋能远程医疗</vt:lpstr>
      <vt:lpstr> 5G与物联网赋能远程医疗</vt:lpstr>
      <vt:lpstr> 5G与物联网赋能远程医疗</vt:lpstr>
      <vt:lpstr> 机器人与智能设备革新手术机器人</vt:lpstr>
      <vt:lpstr> 机器人与智能设备革新手术机器人</vt:lpstr>
      <vt:lpstr> 机器人与智能设备革新手术机器人</vt:lpstr>
      <vt:lpstr> 基因技术与生物医药开拓新疗法</vt:lpstr>
      <vt:lpstr> 基因技术与生物医药开拓新疗法</vt:lpstr>
      <vt:lpstr> 基因技术与生物医药开拓新疗法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2024-09-15T19:23:45.231</cp:lastPrinted>
  <dcterms:created xsi:type="dcterms:W3CDTF">2024-09-15T11:23:45Z</dcterms:created>
  <dcterms:modified xsi:type="dcterms:W3CDTF">2024-09-15T11:23:47Z</dcterms:modified>
</cp:coreProperties>
</file>