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775059-C27D-4053-8E6C-17DBA027F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D287FD-F2CB-4E43-80B1-7CBE645C4F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94316F-3112-40D5-81EC-AF87444562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167D4C-CB89-462F-8952-3F896EAD49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589F73-40C7-49C5-AA8F-3E6977F203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9752C1-0388-42B1-ABCD-D3D4DAA048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CDA68C-2E38-40EF-9080-E79719083B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1D202E-C981-4F10-81DC-10E4E5FF1C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1D0561-C18D-434C-A3AF-4BD5CB7A2C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FE373D-A236-47CD-9A85-B54AF9CC0E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B478A4-1700-40D9-974E-B3298D4FCE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805305404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《证券基本分析》ppt课件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证券基本分析概述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宏观经济分析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证券估值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投资策略与风险管理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证券基本分析概述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定义与概念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证券基本分析是指通过对公司的财务状况、市场环境、行业趋势等因素进行深入研究和分析，以评估证券的价值和投资潜力。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概念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基本分析注重对证券内在价值的挖掘，通过分析公司的基本面来预测证券的未来表现。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降低投资风险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基本分析有助于投资者了解证券的真实价值和潜在风险，避免盲目跟风和过度投机，降低投资风险。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提高投资收益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通过对证券基本面的深入研究和分析，投资者能够发掘具有潜力的投资机会，提高投资收益。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长期投资策略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基本分析是一种长期投资策略，注重对证券内在价值的挖掘，而非短期市场波动，有助于投资者树立稳健的投资理念。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基本分析的重要性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市场和行业分析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分析市场和行业的发展趋势、竞争格局等信息，以评估目标公司在行业中的地位和前景。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选定投资目标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确定投资目标，如某个行业或某个地区的公司。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公司财务分析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收集目标公司的财务数据，进行财务状况的分析和评估。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估值分析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根据财务数据和市场环境，采用适当的估值方法对目标公司进行估值，以评估其内在价值。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制定投资策略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根据分析结果，制定相应的投资策略，包括投资时机、投资比例、风险控制等方面的决策。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基本分析的步骤与流程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宏观经济分析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GDP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国内生产总值，反映国家经济整体状况，是衡量国家经济活动的总量的指标。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失业率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衡量劳动力市场的指标，反映经济是否过热或衰退。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通货膨胀率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衡量货币价值的指标，反映物价水平的变化。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利率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借贷成本，反映资金供求状况和货币政策。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宏观经济指标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财政政策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政府通过税收和支出调节经济活动，包括增加或减少政府开支、减税或增税等。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货币政策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中央银行通过控制货币供应量来调节经济活动，包括调整利率和存款准备金率等。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产业政策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政府通过引导和扶持特定产业来促进经济发展和结构调整。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贸易政策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政府通过关税、配额等手段调节进出口贸易，以保护国内产业和市场。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宏观经济政策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经济扩张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经济增长放缓或负增长，企业盈利下滑，市场情绪悲观。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经济衰退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经济复苏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经济过热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经济增长过快，可能导致通货膨胀和资产泡沫。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经济增长加速，企业盈利增加，市场情绪乐观。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经济开始恢复增长，企业盈利逐渐改善，市场情绪逐渐恢复。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宏观经济周期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行业分类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根据不同的标准，如生产的产品类型、生产方式、产业组织结构等，可以将行业划分为不同的类型。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行业特点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每个行业都有其独特的经营模式、竞争态势、市场需求等特点，这些特点决定了行业的盈利潜力和发展前景。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行业分类与特点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7561216" y="4243912"/>
            <a:ext cx="351668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7176058" y="3006206"/>
            <a:ext cx="423509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957845" y="4275469"/>
            <a:ext cx="426165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232857" y="1242185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初创期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8117" y="179806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行业处于起步阶段，企业数量少，市场需求小，竞争不激烈。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957845" y="3006206"/>
            <a:ext cx="3739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7557448" y="1242185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成长期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557448" y="179806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随着市场需求的增加和技术进步，企业数量增多，行业快速发展。</a:t>
            </a:r>
          </a:p>
        </p:txBody>
      </p:sp>
      <p:sp>
        <p:nvSpPr>
          <p:cNvPr id="10" name="Freeform 10"/>
          <p:cNvSpPr/>
          <p:nvPr/>
        </p:nvSpPr>
        <p:spPr>
          <a:xfrm>
            <a:off x="4466824" y="2523538"/>
            <a:ext cx="905462" cy="905462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20729" y="3207577"/>
            <a:ext cx="1665683" cy="1665683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220648" y="2409031"/>
            <a:ext cx="1019969" cy="1019969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682449" y="3207577"/>
            <a:ext cx="1283490" cy="128349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232857" y="4526275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48117" y="508215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市场需求趋于饱和，企业数量稳定，行业竞争激烈。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172066" y="451603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衰退期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172066" y="5071910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市场需求下降，企业数量减少，行业前景黯淡。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行业生命周期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https://d.book118.com/848053054046006034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2024-09-12T16:59:59.063</cp:lastPrinted>
  <dcterms:created xsi:type="dcterms:W3CDTF">2024-09-12T08:59:59Z</dcterms:created>
  <dcterms:modified xsi:type="dcterms:W3CDTF">2024-09-12T09:00:01Z</dcterms:modified>
</cp:coreProperties>
</file>