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960C2-57F1-4EB8-834E-3E2366A35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47DFF-8DA6-4964-9A47-3DEE38234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890C9-99F2-4A91-8A60-FCBADDFD7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290CF-350F-456C-8674-685D03596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182E32-DE03-4506-94DE-12F968597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F9A583-9474-496F-8C27-E1EDEDD88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AB4006-5120-4F9E-958D-542911423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B99F1-786C-422F-920D-ABEE28CC8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FDE76-1FEE-4F31-A8E6-BFD400593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8C9D3-AD1D-4EFF-9F06-A4550031C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829AC-C350-4811-8247-684358474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53134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回归分析软件操作指南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回归分析课程总结与展望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回归分析是一种统计学方法，用于研究因变量与自变量之间的关系。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通过建立数学模型，描述因变量如何随自变量的变化而变化，从而揭示变量间的内在规律。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回归分析可用于预测、控制、优化等问题，是数据分析中常用的工具之一。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02" r="1660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回归方程是描述因变量与自变量之间关系的数学表达式，一般形式为 y = a + bx。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其中，a 为截距，表示自变量为 0 时因变量的取值；b 为回归系数，表示自变量每变化一个单位时因变量的平均变化量。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回归系数可用于判断自变量对因变量的影响程度和方向，是回归分析中的重要参数。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回归方程与回归系数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适用于因变量与自变量之间存在线性关系的情况，是最简单的回归模型之一。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线性回归模型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非线性回归模型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多元回归模型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逐步回归模型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适用于因变量与自变量之间存在非线性关系的情况，需要通过变换或引入非线性项进行建模。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适用于存在多个自变量的情况，可以研究多个自变量对因变量的共同影响。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适用于自变量较多且存在共线性的情况，可以通过逐步引入或剔除自变量的方式建立最优回归模型。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回归模型类型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通过最小二乘法确定回归系数，建立一元线性回归方程。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回归方程的建立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利用t检验和F检验对回归方程的显著性进行检验。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回归方程的检验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根据回归方程对自变量进行预测，得到因变量的估计值。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回归方程的预测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一元线性回归分析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多元线性回归模型的检验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利用F检验、t检验和拟合优度检验等方法对多元线性回归模型进行检验。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引入多个自变量，建立多元线性回归模型。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多元线性回归方程的求解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通过最小二乘法求解多元线性回归方程的系数。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多元线性回归分析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模型的拟合优度检验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通过判定系数R²评估模型的拟合优度，R²越接近1，模型的拟合效果越好。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模型的显著性检验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利用F检验对模型的总体显著性进行检验，判断自变量与因变量之间是否存在显著的线性关系。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变量的显著性检验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通过t检验对各个自变量的显著性进行检验，判断自变量对因变量的影响是否显著。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线性回归模型检验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2" b="178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指数函数模型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通过对数变换可化为线性模型，适用于描述增长率或衰减率恒定的情况。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对数函数模型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通过指数变换可化为线性模型，适用于描述变量间存在对数关系的情况。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幂函数模型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通过对数-对数变换可化为线性模型，适用于描述变量间存在幂次关系的情况。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可化为线性回归的非线性模型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通过增加自变量的高次项实现非线性拟合，适用于描述复杂曲线关系。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多项式回归模型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适用于描述两个变量之间存在反比关系的情况。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双曲线模型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适用于描述周期性变化的数据，如季节性波动等。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三角函数模型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无法化为线性的非线性模型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https://d.book118.com/848053134064006035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2024-09-14T07:01:54.399</cp:lastPrinted>
  <dcterms:created xsi:type="dcterms:W3CDTF">2024-09-13T23:01:54Z</dcterms:created>
  <dcterms:modified xsi:type="dcterms:W3CDTF">2024-09-13T23:01:56Z</dcterms:modified>
</cp:coreProperties>
</file>