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BD2FF8-B740-4F07-979F-CC0816A4D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E9395C-ABB5-4026-B7FD-EDBEB8CB3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4DE2A2-E65E-405A-8A0B-A6685CAC3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ECE1EB-0BE4-4F84-8250-136E382481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5B7B03-6C11-49CB-BA06-A9EC4E827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442DD5-1E0B-4825-8E7A-08FA818B4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5AA41A-6A1F-4348-8583-3367206B6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BBBB84-7282-4A01-9670-513030F3A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0BE465-6917-47BF-AB84-09F5CF20C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3713A4-A227-4B92-8F92-A889801F5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A71DB-7CD3-4E46-99D2-A061ADB04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55033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危险源识别与风险评价的市场调查培训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市场调查结果分析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危险源识别与风险评价的市场调查报告编写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市场调查在危险源识别与风险评价中的应用前景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市场调查概述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市场调查的目的和意义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了解市场需求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通过市场调查，可以了解目标学员对危险源识别与风险评价培训的需求和期望，为制定培训计划和内容提供依据。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分析竞争态势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市场调查可以帮助培训机构了解竞争对手的情况，包括培训内容、方式、价格等，从而制定更有竞争力的培训策略。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评估市场潜力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通过市场调查，可以评估危险源识别与风险评价培训市场的潜力和发展趋势，为培训机构提供决策支持。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分析调查结果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对收集到的数据进行整理和分析，提取有用信息，形成调查报告。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实施调查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通过在线或线下方式发放调查问卷，收集目标学员的意见和建议。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选择调查样本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根据目标学员的特点和需求，选择合适的调查样本，如不同行业、不同规模的企业等。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确定调查目标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明确调查的目的和需要解决的问题，如了解目标学员的需求、评估市场潜力等。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设计调查问卷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根据调查目标，设计调查问卷，包括问题设置、选项设置等。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市场调查的方法和步骤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通过市场调查了解目标学员的需求和期望，可以制定更加符合学员需求的培训内容和方式。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为培训内容提供依据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根据市场调查的结果，可以针对学员的需求和痛点，提供更加有针对性和实用性的培训内容，从而提高培训效果。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提高培训效果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市场调查可以帮助培训机构了解市场潜力和发展趋势，从而制定更加科学合理的培训计划和策略，推动危险源识别与风险评价培训市场的发展。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推动培训市场发展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市场调查在危险源识别与风险评价中的作用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危险源是指可能导致人员伤亡、财产损失、环境污染等不良后果的根源或状态。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根据危险性质，危险源可分为物理性、化学性、生物性、心理性、行为性和其他类等。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包括经验分析法、类比分析法、专家调查法、故障树分析法等。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如安全检查表、危险与可操作性分析、事件树分析等。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危险源识别的方法和工具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危险源识别工具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某化工厂通过危险源识别，发现生产线上的某个设备存在泄漏风险，及时采取措施进行维修，避免了可能的安全事故。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某建筑工地通过危险源识别，发现高处作业存在坠落风险，立即采取防护措施，确保了施工人员的安全。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某运输公司通过危险源识别，发现车辆运输过程中存在超载现象，及时整改并加强监管，降低了交通事故的发生率。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危险源识别的实践案例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风险评价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通过风险评价，可以系统地识别和分析潜在的危险源，从而预防或减少事故的发生。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识别潜在危险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评估风险程度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制定风险控制措施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对识别出的危险源进行定量或定性的评估，确定其可能带来的风险程度和影响范围。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根据风险评价结果，制定相应的风险控制措施，降低或消除风险，保障人员和财产安全。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风险评价的目的和意义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对识别出的危险源进行分析，包括事故发生的可能性、后果严重程度以及风险的可接受程度等。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危险源识别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通过现场勘查、历史数据分析、专家咨询等方式，识别出可能对人员、财产和环境造成影响的危险源。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根据风险分析的结果，对危险源进行风险等级划分，确定其风险等级和风险控制措施。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风险评价的方法和步骤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https://d.book118.com/848055033035006025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2024-09-01T19:31:02.670</cp:lastPrinted>
  <dcterms:created xsi:type="dcterms:W3CDTF">2024-09-01T11:31:02Z</dcterms:created>
  <dcterms:modified xsi:type="dcterms:W3CDTF">2024-09-01T11:31:04Z</dcterms:modified>
</cp:coreProperties>
</file>