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346F0E7-8F42-4748-8FC6-3CB2CAFB43D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9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0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707D6-C197-4FAF-856A-944DF2513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783EA-2432-4941-8B86-EE5E75D9E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A9EC8-FA34-476B-83BB-4A6D54C2C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E9499-71E4-4810-84A5-6B5913BF1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0A5749-B3B9-4CD3-A5FF-F59B119BF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8E2BC6-2980-4E3A-9F30-3444C2D97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A42181-4C69-425E-A1C9-705AA0C6F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DD118-8703-4A5F-91C8-F44A09816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F0C5F-F965-4E15-A531-E22EEEE50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23438-6359-4284-8FCF-F4E4B23C7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FCA48-217F-4BED-9B82-870E9B15F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1EF14BC-6F76-412A-851E-D0A37D65483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FFED052-4372-4B1E-9BAB-6E66D0315E8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jpeg" /><Relationship Id="rId4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4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560360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73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5052240" y="2875680"/>
            <a:ext cx="7139520" cy="3644640"/>
          </a:xfrm>
          <a:prstGeom prst="rect">
            <a:avLst/>
          </a:prstGeom>
          <a:ln w="0">
            <a:noFill/>
          </a:ln>
        </p:spPr>
      </p:pic>
      <p:pic>
        <p:nvPicPr>
          <p:cNvPr id="74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3693600"/>
            <a:ext cx="12191760" cy="3164040"/>
          </a:xfrm>
          <a:prstGeom prst="rect">
            <a:avLst/>
          </a:prstGeom>
          <a:ln w="0">
            <a:noFill/>
          </a:ln>
        </p:spPr>
      </p:pic>
      <p:pic>
        <p:nvPicPr>
          <p:cNvPr id="75" name="图片 10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95520" cy="2001600"/>
          </a:xfrm>
          <a:prstGeom prst="rect">
            <a:avLst/>
          </a:prstGeom>
          <a:ln w="0">
            <a:noFill/>
          </a:ln>
        </p:spPr>
      </p:pic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人事行政绩效年终总结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文本框 3"/>
          <p:cNvSpPr/>
          <p:nvPr/>
        </p:nvSpPr>
        <p:spPr>
          <a:xfrm>
            <a:off x="988200" y="424368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考核指标确定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绩效评估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绩效面谈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制定奖惩政策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人事行政绩效年终总结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85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86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9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人事行政绩效年终总结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事行政绩效年终总结是公司每年度末进行的一项重要工作，旨在总结过去一年的工作表现，评估员工绩效，制定下一年的工作目标。这一过程不仅有助于公司了解员工的工作表现，还可以为员工的职业发展提供指导和建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9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00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标准化绩效评估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评估员工的工作表现和绩效水平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奖惩激励机制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确定员工的奖惩政策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职业规划指导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为员工的职业发展提供方向和建议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1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1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收集员工工作数据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分析绩效表现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绩效面谈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与员工沟通评估结果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提出改进建议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制定奖惩政策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根据绩效评估结果奖惩员工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建立激励机制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考核指标确定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明确绩效考核指标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制定评估标准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7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28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提高员工工作动力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激励员工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调整人员配置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优化组织结构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鼓舞团队合作精神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提高团队士气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141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142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143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14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考核指标确定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7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49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制定考核指标的原则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考核指标的原则需要具体、可量化和可追踪，只有这样才能确保考核的公平性和准确性。具体的指标可以帮助员工更清晰地了解自己的工作目标，可量化的指标可以更好地衡量绩效，可追踪的指标可以让考核过程更加透明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6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57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考核指标类型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个人完成工作任务的效率和质量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个人工作绩效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员工在团队中的协作能力和贡献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团队合作能力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员工在职场中的自我提升和学习能力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自我成长与学习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7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69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7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制定具体的绩效指标和考核标准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制定详细的绩效指标和可衡量的考核标准，以便评估员工的表现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对指标进行定期评估和调整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定期对考核指标和标准进行评估和调整，以适应变化的工作环境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考核指标制定过程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与员工明确工作目标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与员工一起设定明确的工作目标，确保双方理解一致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3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4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85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考核指标的评估方法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基于主管或同事的直接观察和反馈的评价方式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定性评价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综合考虑定性和定量评价结果，形成绩效的整体评估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综合评价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通过量化数据和指标评估员工的绩效表现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定量评价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7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99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核指标的确定是人事行政绩效年终总结中至关重要的一环，通过合理的制定和评估，能够更准确地反映员工的工作表现和发展状况，为绩效考核提供有效的参考依据。同时，考核指标的明确性和规范性，也能够增加员工的工作动力和目标感，促进绩效提升和团队发展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2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203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204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205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20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绩效评估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0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11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绩效评估的方式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员工对自己的工作表现进行评价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同事对员工的表现进行评价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同事评价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直接主管对员工的表现进行评价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直接主管评价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3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4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25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工作质量和效率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评估员工工作的质量和效率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检查工作过程中的表现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团队合作能力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考核员工在团队合作中的贡献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评估员工的团队意识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个人发展情况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评估员工的个人成长和发展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确定个人的发展方向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评估标准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达成目标的情况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分析员工是否实现设定的目标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评估目标完成情况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9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0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41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评估结果分析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结果分析是对每位员工的表现进行综合评价和分析，从中确定员工的优势和不足，为后续的绩效面谈和个人发展提供参考和依据。通过评估结果分析，可以更好地了解员工的工作表现和潜力，为提升员工绩效提供指导和支持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5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46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评估结果运用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基于评估结果决定是否晋升员工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员工晋升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根据评估结果决定员工薪酬的调整幅度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根据评估结果为员工制定个性化的培训计划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257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258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259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26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绩效面谈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3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64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65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绩效面谈的目的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绩效面谈是双向沟通的重要环节，旨在设定未来目标、解决问题与困难。员工和管理者在面谈中可以互相交流想法和建议，共同制定未来的工作计划。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69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70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7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绩效面谈的技巧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关注员工需求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倾听员工意见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肯定员工成绩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积极表扬和肯定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明确目标和计划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制定下一步行动计划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确定奖励和激励方式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8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82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绩效面谈的注意事项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每个细节都重要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注意细节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言行一致能建立信任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言行一致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公平对待每位员工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保持公正和客观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https://d.book118.com/848056036001006046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人事行政绩效年终总结</vt:lpstr>
      <vt:lpstr>目录</vt:lpstr>
      <vt:lpstr>第1章 简介</vt:lpstr>
      <vt:lpstr> </vt:lpstr>
      <vt:lpstr>目的</vt:lpstr>
      <vt:lpstr>流程</vt:lpstr>
      <vt:lpstr>重要性</vt:lpstr>
      <vt:lpstr>第2章 考核指标确定</vt:lpstr>
      <vt:lpstr> </vt:lpstr>
      <vt:lpstr>考核指标类型</vt:lpstr>
      <vt:lpstr>考核指标制定过程</vt:lpstr>
      <vt:lpstr>考核指标的评估方法</vt:lpstr>
      <vt:lpstr>总结</vt:lpstr>
      <vt:lpstr>第3章 绩效评估</vt:lpstr>
      <vt:lpstr>绩效评估的方式</vt:lpstr>
      <vt:lpstr>评估标准</vt:lpstr>
      <vt:lpstr>评估结果分析</vt:lpstr>
      <vt:lpstr>评估结果运用</vt:lpstr>
      <vt:lpstr>第四章 绩效面谈</vt:lpstr>
      <vt:lpstr>绩效面谈的目的</vt:lpstr>
      <vt:lpstr>绩效面谈的技巧</vt:lpstr>
      <vt:lpstr>绩效面谈的注意事项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2024-09-26T16:49:40.794</cp:lastPrinted>
  <dcterms:created xsi:type="dcterms:W3CDTF">2024-09-26T08:49:40Z</dcterms:created>
  <dcterms:modified xsi:type="dcterms:W3CDTF">2024-09-26T08:49:42Z</dcterms:modified>
</cp:coreProperties>
</file>