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EECFEC-9EBC-4F36-8586-95A2A6FA9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DEC27C-3148-4B5E-A8B1-94D032C846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6A3814-2F58-4245-84A4-F9C9EEBBC1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E773E8-E7B1-4EFA-91C9-B0E222DF8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45766D-5413-4BF4-848B-F901A57552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2E719A-902F-450E-8D34-6312A6A763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AE0411-DD91-4836-BC5E-48A8D4496D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1D6403-3801-4046-A6EE-5CA4FC6059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3141A3-5813-4718-99E1-7752FB67D0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F2A299-43DD-49B4-B437-A6A85894B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E4A0F-8D79-4E85-8A74-82353B75C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5611400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人工智能教育在中小学生科技与创客课程中的应用与实践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人工智能教育在中小学科技与创客课程中的应用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实践案例：某中学的人工智能教育应用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人工智能教育在中小学科技与创客课程中的挑战与对策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参考文献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833" r="16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人工智能教育在科技与创客课程中的潜力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将人工智能教育融入科技与创客课程，有助于激发学生的创新精神和实践能力，培养适应未来社会发展需求的人才。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人工智能教育的重要性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随着人工智能技术的快速发展，培养中小学生的AI素养和创新能力已成为当代教育的重要任务。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中小学生科技与创客课程的需求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中小学生正处于创新思维和动手能力培养的关键时期，科技与创客课程对于满足这一需求具有重要意义。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我国近年来也开始重视中小学阶段的人工智能教育，一些学校尝试将AI技术引入科技与创客课程，但整体上仍处于探索阶段。</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发达国家在中小学阶段已普遍开展人工智能教育，注重理论与实践的结合，通过项目式学习等方式培养学生的AI素养。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国内外研究比较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相比国外，国内在中小学人工智能教育的课程体系、教学资源和实践平台等方面还有待进一步完善。</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25" r="16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本研究旨在探讨人工智能教育在中小学生科技与创客课程中的应用与实践，提出有效的实施策略和方法，为中小学人工智能教育的推广提供参考。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如何有效地将人工智能教育融入中小学生科技与创客课程？如何培养学生的AI素养和创新能力？如何构建适应中小学阶段的人工智能教育体系？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688" r="25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人工智能教育在中小学科技与创客课程中的应用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通过教授人工智能知识、技能和应用，培养学生具备人工智能思维、创新能力和实践能力的教育活动。</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人工智能教育定义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培养学生的人工智能素养，包括知识、技能、思维方式和价值观等方面。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人工智能教育目标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包括人工智能基础知识、机器学习、深度学习、自然语言处理、计算机视觉等领域的知识和技能。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人工智能教育内容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中小学科技与创客课程概述</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中小学阶段开设的以科技创新和创客实践为主要内容的课程，旨在培养学生的创新精神和实践能力。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042" r="15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中小学科技与创客课程现状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目前，中小学科技与创客课程已经得到广泛普及和推广，但存在师资力量不足、教学资源匮乏、课程内容单一等问题。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中小学科技与创客课程与人工智能教育的关系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中小学科技与创客课程是人工智能教育的重要载体，通过在这些课程中引入人工智能教育，可以更好地培养学生的创新能力和实践能力。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中小学科技与创客课程现状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通过引导学生参与人工智能相关的项目实践，让学生在实践中学习和掌握人工智能知识和技能。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基于项目的学习模式</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组织学生参加人工智能相关的竞赛活动，通过竞赛激发学生的学习兴趣和动力，提高学生的实践能力和创新能力。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基于竞赛的学习模式</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将人工智能教育内容与中小学科技与创客课程进行整合，通过课堂教学的方式传授给学生相关的人工智能知识和技能。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基于课堂整合的学习模式</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利用在线学习平台提供丰富的人工智能教育资源和学习工具，支持学生进行自主学习和合作学习。</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基于在线学习平台的学习模式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人工智能教育在中小学科技与创客课程中的应用模式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实践案例：某中学的人工智能教育应用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https://d.book118.com/848056114005006030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2024-09-06T04:22:00.087</cp:lastPrinted>
  <dcterms:created xsi:type="dcterms:W3CDTF">2024-09-05T20:22:00Z</dcterms:created>
  <dcterms:modified xsi:type="dcterms:W3CDTF">2024-09-05T20:22:02Z</dcterms:modified>
</cp:coreProperties>
</file>