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65BD02-BE26-4F44-9F27-B473EE1E81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FC58C4-C232-45D5-90CA-6A2938239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4D4D73-9075-4779-AD2F-74000F33E0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4E34F1-F592-4A5C-8050-6C353C32F8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3A7628-BFB7-4E94-9179-6E065A1F3A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A6AB3B-DC70-4A94-8DDE-EE9DC94DBD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B02874-2690-4B4B-B900-1467B8344E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7D023C-E817-4F88-B6F0-465ED5713D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2D8303-B658-4853-BDE1-A6F7C10672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FE1CA9-FABE-4EF0-AC2F-835CCFDC72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4F5545-6CDB-4490-8BBB-4917986072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56116063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20XX-XX-XX</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75" b="1">
                <a:solidFill>
                  <a:schemeClr val="accent1">
                    <a:alpha val="100000"/>
                  </a:schemeClr>
                </a:solidFill>
                <a:latin typeface="Microsoft Yahei"/>
                <a:ea typeface="Microsoft Yahei"/>
                <a:cs typeface="Microsoft Yahei"/>
              </a:rPr>
              <a:t>信号控制设备控制主机市场发展现状调查及供需格局分析预测报告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信号控制设备控制主机市场发展现状</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信号控制设备控制主机市场需求分析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信号控制设备控制主机市场供给分析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信号控制设备控制主机市场供需格局分析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信号控制设备控制主机市场发展前景预测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信号控制设备控制主机在交通、工业、军事等领域具有广泛应用，市场需求持续增长。</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随着技术进步和产业升级，信号控制设备控制主机的性能和功能不断提升，市场竞争日益激烈。</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当前，信号控制设备控制主机市场面临着国内外政策、经济环境、技术发展等多重因素的影响，市场格局不断变化。</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通过对信号控制设备控制主机市场的调查分析，了解市场发展现状及趋势。</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分析信号控制设备控制主机的供需格局，探究市场发展瓶颈及机遇。</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预测未来几年信号控制设备控制主机市场的发展趋势，为企业制定市场策略提供参考。</a:t>
              </a:r>
            </a:p>
          </p:txBody>
        </p:sp>
      </p:grpSp>
      <p:pic>
        <p:nvPicPr>
          <p:cNvPr id="14" name="Picture 14"/>
          <p:cNvPicPr>
            <a:picLocks noChangeAspect="1"/>
          </p:cNvPicPr>
          <p:nvPr/>
        </p:nvPicPr>
        <p:blipFill>
          <a:blip r:embed="rId2"/>
          <a:srcRect t="12792" b="1279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750" r="1675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信号控制设备控制主机市场发展现状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信号控制设备控制主机市场是近年来快速发展的市场，随着智能交通系统的普及和交通信号控制技术的不断升级，市场需求持续增长。</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信号控制设备控制主机市场的发展与城市化进程、交通基础设施建设以及智能交通技术的创新密不可分。</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信号控制设备控制主机市场主要服务于城市交通、高速公路、铁路、机场等交通领域，为交通管理部门提供高效、智能的信号控制解决方案。</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根据市场研究报告，全球信号控制设备控制主机市场规模持续扩大，预计未来几年仍将保持快速增长。</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中国市场在信号控制设备控制主机市场中占据重要地位，随着城市化进程加速和交通基础设施建设的投入增加，中国市场的规模将继续扩大。</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市场规模的扩大主要得益于技术进步和产品创新，以及交通管理部门对提高交通效率和安全性的需求。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886" r="7886"/>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目前，信号控制设备控制主机市场的竞争格局较为激烈，国内外众多企业参与其中。</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国内企业凭借技术研发和产品创新的优势，在市场竞争中逐渐崭露头角，成为推动市场发展的重要力量。</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国际知名企业则凭借技术积累和品牌优势占据一定市场份额，通过与中国企业的合作，共同推动信号控制设备控制主机市场的发展。</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信号控制设备控制主机市场需求分析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由于不同行业和领域对信号控制设备控制主机的需求差异较大，因此市场对不同规格、功能和性能的产品有着多样化的需求。</a:t>
            </a:r>
          </a:p>
        </p:txBody>
      </p:sp>
      <p:pic>
        <p:nvPicPr>
          <p:cNvPr id="6" name="Picture 6"/>
          <p:cNvPicPr>
            <a:picLocks noChangeAspect="1"/>
          </p:cNvPicPr>
          <p:nvPr/>
        </p:nvPicPr>
        <p:blipFill>
          <a:blip r:embed="rId2"/>
          <a:srcRect t="15000" b="15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多样性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随着技术的进步和应用要求的提高，市场对信号控制设备控制主机的性能、稳定性和可靠性要求越来越高。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高品质化</a:t>
            </a:r>
          </a:p>
        </p:txBody>
      </p:sp>
      <p:pic>
        <p:nvPicPr>
          <p:cNvPr id="10" name="Picture 10"/>
          <p:cNvPicPr>
            <a:picLocks noChangeAspect="1"/>
          </p:cNvPicPr>
          <p:nvPr/>
        </p:nvPicPr>
        <p:blipFill>
          <a:blip r:embed="rId3"/>
          <a:srcRect t="8008" b="80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针对不同用户的特殊需求，越来越多的企业开始提供个性化的定制服务，满足市场的差异化需求。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个性化定制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2681" r="2268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智能化技术的发展和应用，使得信号控制设备控制主机在各行业的智能化升级中发挥着越来越重要的作用。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技术进步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新技术的不断涌现和应用，推动了信号控制设备控制主机的升级换代，提高了市场对其的需求。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基础设施建设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随着全球范围内基础设施建设的不断推进，对信号控制设备控制主机的需求也在持续增长。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需求驱动因素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1604" r="11604"/>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持续增长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随着全球经济的发展和技术的进步，预计信号控制设备控制主机的市场需求将持续增长。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高端化发展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未来市场对高品质、高性能的信号控制设备控制主机的需求将进一步增加。</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智能化、网络化趋势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随着物联网、大数据等技术的普及和应用，信号控制设备控制主机将更加智能化、网络化，满足用户对远程监控、智能控制等方面的需求。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信号控制设备控制主机市场供给分析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https://d.book118.com/848056116063006023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2024-08-30T01:20:42.317</cp:lastPrinted>
  <dcterms:created xsi:type="dcterms:W3CDTF">2024-08-29T17:20:42Z</dcterms:created>
  <dcterms:modified xsi:type="dcterms:W3CDTF">2024-08-29T17:20:44Z</dcterms:modified>
</cp:coreProperties>
</file>