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7AA7D9-0CA6-48FC-94A2-B10CC1215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D18BE3-1F7D-41F1-B289-48A2758D3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52D3CE-E2A6-420B-8A1F-FB3215237E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F2DD3E-A6A6-420A-B0D6-12B7CA94AA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3B7E2E-D817-4609-AEE2-4DE46D34EF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2E4D24-4E65-4D89-BBC3-8809E23EAD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0D87D9-4A02-4ECF-A2DC-AE07E79F3C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B93705-9338-4C96-835B-E067B7C25C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527E43-C609-4682-8B11-EF87027694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A2E11D-5966-44D3-82E1-EAE22B9D4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541F23-BD1D-422F-A814-B017E906A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6110214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合并财务报表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合并财务报表概述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合并财务报表的种类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合并财务报表的编制方法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合并财务报表的抵消分录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合并财务报表的案例分析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合并财务报表概述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合并财务报表是指将母公司和其全部子公司作为一个整体，以母公司及其子公司各自的财务报表为基础，抵销内部交易或事项对合并财务报表的影响后，由母公司编制的财务报表。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它综合反映了母公司和其全部子公司形成的企业集团整体的财务状况、经营成果和现金流量。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合并财务报表的定义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通过合并财务报表，可以全面了解企业集团的整体财务状况和经营成果，从而更好地评估企业的风险和机会。</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有助于协调和平衡母公司与子公司之间的经济利益关系，促进企业集团内部的协作和整体发展。</a:t>
            </a:r>
          </a:p>
        </p:txBody>
      </p:sp>
      <p:pic>
        <p:nvPicPr>
          <p:cNvPr id="7" name="Picture 7"/>
          <p:cNvPicPr>
            <a:picLocks noChangeAspect="1"/>
          </p:cNvPicPr>
          <p:nvPr/>
        </p:nvPicPr>
        <p:blipFill>
          <a:blip r:embed="rId2"/>
          <a:srcRect l="10030" r="1003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提供关于企业集团整体的财务状况、经营成果和现金流量的信息，帮助报表使用者做出经济决策。</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合并财务报表的编制目的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统一会计政策和会计期间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为了保证合并财务报表的可比性和一致性，母公司与子公司需要采用统一的会计政策和会计期间进行会计核算。</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母公司与子公司各自的财务报表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合并财务报表是以母公司及其子公司各自的财务报表为基础进行编制的。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抵销内部交易或事项的影响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在编制合并财务报表时，需要将母公司与子公司之间的内部交易或事项对财务报表的影响进行抵销，以避免重复计算。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合并财务报表的编制基础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合并财务报表的种类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7625" b="1762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合并资产负债表是反映企业集团在某一特定日期财务状况的财务报表，它综合反映了企业集团的所有资产、负债和所有者权益。</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合并资产负债表在编制时，需要将企业集团内部各公司的资产负债表进行抵消和合并，以消除内部交易和未实现损益的影响，确保报表的真实性和准确性。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合并资产负债表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合并利润表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合并利润表是反映企业集团在一定会计期间内经营成果的财务报表，它综合反映了企业集团的所有收入、费用和利润。</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合并利润表在编制时，需要将企业集团内部各公司的利润表进行抵消和合并，以消除内部交易的影响，确保报表的真实性和准确性。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合并现金流量表</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合并现金流量表是反映企业集团在一定会计期间内现金流量情况的财务报表，它综合反映了企业集团的现金流入和流出。</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合并现金流量表在编制时，需要将企业集团内部各公司的现金流量表进行抵消和合并，以消除内部交易的影响，确保报表的真实性和准确性。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合并所有者权益变动表是反映企业集团在一定会计期间内所有者权益变动情况的财务报表，它综合反映了企业集团的所有者权益变动情况。</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合并所有者权益变动表在编制时，需要将企业集团内部各公司的所有者权益变动表进行抵消和合并，以消除内部交易的影响，确保报表的真实性和准确性。</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合并所有者权益变动表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https://d.book118.com/848061102143006033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2024-09-12T03:14:42.443</cp:lastPrinted>
  <dcterms:created xsi:type="dcterms:W3CDTF">2024-09-11T19:14:42Z</dcterms:created>
  <dcterms:modified xsi:type="dcterms:W3CDTF">2024-09-11T19:14:44Z</dcterms:modified>
</cp:coreProperties>
</file>