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1D9C93-915D-42A8-B33E-9171A932F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AE14D-11DD-4ABC-AD0C-E3C62AC60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0FBA04-547F-46AD-8B18-45616D7DD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D9E52-72A9-48A2-9F87-00CA3D938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101896-AAD7-4367-8DE4-0EEBA51E0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2FF55D-4015-4434-8965-62E8E64AB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4D1D73-14F8-4C1C-8764-B229C8A65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6DBE1A-96D4-4364-A854-E5DC1E13E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7B0E59-6344-44FB-ADF7-F780BF0F3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A8B34-7C5C-4F86-8CCB-E2FD30E6A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FAE91-2E83-4538-8092-5B251F7A9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6113514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《关注经济发展》ppt课件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经济发展模式与战略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经济发展面临的挑战与机遇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经济发展与环境保护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经济发展与社会进步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经济发展概述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经济发展是指一个国家或地区经济结构和产业结构的优化，以及经济总量的增长。它涉及到生产、分配、交换和消费等各个环节，是一个复杂的社会经济现象。经济发展的特点主要包括持续性、协调性和共享性。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是一个长期的过程，需要持续不断地进行改革和创新。在经济发展的过程中，需要注重各领域之间的协调发展，包括产业结构、区域发展、城乡发展等方面。同时，经济发展的成果应该惠及全体人民，让每个人都能够分享到经济发展的红利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经济发展是提高人民生活水平的重要途径。随着经济的发展，人们的收入水平会不断提高，生活质量也会得到改善。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经济发展是增强国家竞争力的关键因素。一个国家的经济实力决定了其在国际舞台上的地位和影响力，经济发展水平越高的国家，其竞争力越强。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1195" b="11195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5660" b="1566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经济发展是推动社会进步的重要力量。经济发展可以带来技术进步、文化繁荣和公共服务水平的提高，从而推动整个社会的进步和发展。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世界经济发展的历史可以追溯到工业革命时期，那时人类开始进入工业化时代，经济发展开始加速。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在20世纪，世界经济发展经历了两次世界大战和多次经济危机，但总体趋势是向着全球化、信息化和知识化的方向发展。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进入21世纪以来，世界经济发展面临着许多新的挑战和机遇，如气候变化、数字经济、人工智能等新兴领域的发展，同时也需要应对一些全球性的问题，如贫困、不平等和金融风险等。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13" b="7813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522" b="7522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4470" r="4470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经济发展模式与战略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传统经济发展模式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创新驱动发展模式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绿色发展模式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共享发展模式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经济发展模式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8131" r="813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0784" r="1078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38" r="1243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以资源驱动为主，强调高投入、高消耗、高污染、低效益的发展方式。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以科技创新为核心，注重人才、知识、技术等要素的投入，推动经济高质量发展。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强调可持续发展，注重生态环境保护，实现经济发展与环境保护的良性循环。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以人民为中心，注重公平、普惠、包容，让全体人民共享经济发展成果。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924" r="1692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通过优化供给结构，提高供给质量，满足市场需求，推动经济转型升级。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供给侧结构性改革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加快新动能培育，促进传统动能改造提升，形成新旧动能有序接续、良性互动的发展格局。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新旧动能转换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加强科技创新，推动产业升级和转型，提高国家核心竞争力。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创新驱动发展战略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优化区域发展格局，缩小区域发展差距，实现区域协调发展。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区域协调发展战略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经济发展战略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963" r="1296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793" b="279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860" r="28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经济发展政策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通过财政支出和税收政策调节经济活动，促进经济增长和稳定。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通过货币供应和利率政策调节经济活动，保持物价稳定和促进经济增长。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通过政策引导和扶持产业发展，优化产业结构，推动产业升级和转型。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通过政策支持创新活动，促进科技创新和成果转化，推动经济高质量发展。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财政政策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货币政策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产业政策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创新政策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经济发展面临的挑战与机遇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583" b="1258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随着人口增长和工业化进程加速，全球资源需求持续上升，部分资源面临枯竭风险。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资源短缺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环境压力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技术瓶颈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国际经济形势多变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传统经济发展模式对环境造成巨大压力，气候变化、空气污染、水污染和土地退化等问题日益严重。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部分关键领域的技术创新受制于人，缺乏核心技术和知识产权，制约了产业升级和国际竞争力提升。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国际贸易保护主义抬头，地缘政治风险加大，国际金融市场波动等，给经济发展带来不确定性。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随着居民收入水平提高，消费需求呈现多元化、个性化趋势，为产业升级和创新提供了广阔空间。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消费升级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大数据、云计算、人工智能等新一代信息技术快速发展，为经济转型升级提供了强大动力。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数字经济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可持续发展理念深入人心，环保产业和绿色经济成为新的经济增长点。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绿色发展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推动互联互通和贸易便利化，为企业走出去提供了重要平台和机遇。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一带一路倡议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经济发展面临的机遇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https://d.book118.com/848061135143006033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2024-09-12T03:14:48.309</cp:lastPrinted>
  <dcterms:created xsi:type="dcterms:W3CDTF">2024-09-11T19:14:48Z</dcterms:created>
  <dcterms:modified xsi:type="dcterms:W3CDTF">2024-09-11T19:14:50Z</dcterms:modified>
</cp:coreProperties>
</file>