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FD6B0E5-F45B-450A-96BD-1A35094312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0026A4-465A-49BD-BF04-CD2DA7CE16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A0776F5-197C-4F75-A6C3-8EAC584983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28F70A-E602-4CEA-A1B9-9F31141719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CEF6149-281E-48A3-AE2E-E8F4C56E8C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9A627C-E13B-40A1-AE2A-EB5D8DAC08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42A23BA-49E7-4002-97AE-360430CE8B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36E7DB-62BA-4E07-8B5F-4D2185C9BD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DC60F3-0FF8-4F8C-87C2-E6DCD1AA64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17907C-59FA-48AA-92E3-C0F37C8119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CDB1B8-AC3B-4C2C-90E9-A853C8AC1A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8063133023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微软雅黑"/>
                <a:ea typeface="微软雅黑"/>
                <a:cs typeface="微软雅黑"/>
              </a:rPr>
              <a:t>作者:XXX</a:t>
            </a:r>
          </a:p>
        </p:txBody>
      </p:sp>
      <p:sp>
        <p:nvSpPr>
          <p:cNvPr id="3" name="AutoShape 3"/>
          <p:cNvSpPr/>
          <p:nvPr/>
        </p:nvSpPr>
        <p:spPr>
          <a:xfrm>
            <a:off x="6369054" y="4673857"/>
            <a:ext cx="2068238" cy="271780"/>
          </a:xfrm>
          <a:prstGeom prst="rect">
            <a:avLst/>
          </a:prstGeom>
        </p:spPr>
        <p:txBody>
          <a:bodyPr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Microsoft Yahei"/>
                <a:ea typeface="Microsoft Yahei"/>
                <a:cs typeface="Microsoft Yahei"/>
              </a:rPr>
              <a:t>20XX-XX-XX</a:t>
            </a:r>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solidFill>
                <a:latin typeface="Microsoft Yahei"/>
                <a:ea typeface="Microsoft Yahei"/>
                <a:cs typeface="Microsoft Yahei"/>
              </a:rPr>
              <a:t>经销预测项目融资计划书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solidFill>
                <a:latin typeface="Microsoft Yahei"/>
                <a:ea typeface="Microsoft Yahei"/>
                <a:cs typeface="Microsoft Yahei"/>
              </a:rPr>
              <a:t>目</a:t>
            </a:r>
          </a:p>
          <a:p>
            <a:pPr algn="ctr">
              <a:lnSpc>
                <a:spcPct val="140000"/>
              </a:lnSpc>
              <a:spcBef>
                <a:spcPts val="375"/>
              </a:spcBef>
            </a:pPr>
            <a:r>
              <a:rPr lang="en-US" sz="8400" b="1">
                <a:solidFill>
                  <a:schemeClr val="accent1"/>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solidFill>
                <a:latin typeface="Microsoft Yahei"/>
                <a:ea typeface="Microsoft Yahei"/>
                <a:cs typeface="Microsoft Yahei"/>
              </a:rPr>
              <a:t>项目背景</a:t>
            </a:r>
            <a:endParaRPr lang="en-US" sz="1100"/>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项目建设方案</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市场需求分析与预测</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财务分析</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融资方案与还款计划</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环境影响评价与风险应对措施</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项目组织机构与实施保障</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社会效益评价与结论建议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项目背景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项目名称</a:t>
            </a:r>
          </a:p>
        </p:txBody>
      </p:sp>
      <p:sp>
        <p:nvSpPr>
          <p:cNvPr id="4" name="TextBox 4"/>
          <p:cNvSpPr txBox="1"/>
          <p:nvPr/>
        </p:nvSpPr>
        <p:spPr>
          <a:xfrm>
            <a:off x="539110" y="3443352"/>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项目定位</a:t>
            </a:r>
          </a:p>
        </p:txBody>
      </p:sp>
      <p:sp>
        <p:nvSpPr>
          <p:cNvPr id="5" name="TextBox 5"/>
          <p:cNvSpPr txBox="1"/>
          <p:nvPr/>
        </p:nvSpPr>
        <p:spPr>
          <a:xfrm>
            <a:off x="539110" y="5135911"/>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项目目标</a:t>
            </a:r>
          </a:p>
        </p:txBody>
      </p:sp>
      <p:sp>
        <p:nvSpPr>
          <p:cNvPr id="6" name="TextBox 6"/>
          <p:cNvSpPr txBox="1"/>
          <p:nvPr/>
        </p:nvSpPr>
        <p:spPr>
          <a:xfrm>
            <a:off x="539110" y="2187220"/>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经销预测项目</a:t>
            </a:r>
          </a:p>
        </p:txBody>
      </p:sp>
      <p:sp>
        <p:nvSpPr>
          <p:cNvPr id="7" name="TextBox 7"/>
          <p:cNvSpPr txBox="1"/>
          <p:nvPr/>
        </p:nvSpPr>
        <p:spPr>
          <a:xfrm>
            <a:off x="539110" y="3804338"/>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通过预测市场趋势，提高销售效果，提升企业竞争力</a:t>
            </a:r>
          </a:p>
        </p:txBody>
      </p:sp>
      <p:sp>
        <p:nvSpPr>
          <p:cNvPr id="8" name="TextBox 8"/>
          <p:cNvSpPr txBox="1"/>
          <p:nvPr/>
        </p:nvSpPr>
        <p:spPr>
          <a:xfrm>
            <a:off x="539110" y="5477922"/>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通过建设经销预测模型，实现销售预测、库存管理、市场趋势分析等功能，提高企业运营效率和盈利能力</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项目概述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发起方背景</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该科技公司长期致力于大数据分析和人工智能技术的研发和应用，拥有丰富的技术经验和优秀的技术团队</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发起方实力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该科技公司已经成功研发出多项具有自主知识产权的大数据分析和人工智能技术，并成功应用于多个领域</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发起方名称</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某科技有限公司</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项目发起方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适应市场变化</a:t>
            </a:r>
          </a:p>
        </p:txBody>
      </p:sp>
      <p:sp>
        <p:nvSpPr>
          <p:cNvPr id="40" name="TextBox 40"/>
          <p:cNvSpPr txBox="1"/>
          <p:nvPr/>
        </p:nvSpPr>
        <p:spPr>
          <a:xfrm>
            <a:off x="9053162" y="1296588"/>
            <a:ext cx="2447925" cy="5048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solidFill>
                <a:latin typeface="Microsoft Yahei"/>
                <a:ea typeface="Microsoft Yahei"/>
                <a:cs typeface="Microsoft Yahei"/>
              </a:rPr>
              <a:t>提高企业竞争力</a:t>
            </a:r>
          </a:p>
        </p:txBody>
      </p:sp>
      <p:sp>
        <p:nvSpPr>
          <p:cNvPr id="41" name="TextBox 41"/>
          <p:cNvSpPr txBox="1"/>
          <p:nvPr/>
        </p:nvSpPr>
        <p:spPr>
          <a:xfrm>
            <a:off x="8163435" y="3945922"/>
            <a:ext cx="2447925" cy="47625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实现企业战略目标</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项目建设的必要性</a:t>
              </a:r>
            </a:p>
          </p:txBody>
        </p:sp>
      </p:grpSp>
      <p:sp>
        <p:nvSpPr>
          <p:cNvPr id="64" name="TextBox 64"/>
          <p:cNvSpPr txBox="1"/>
          <p:nvPr/>
        </p:nvSpPr>
        <p:spPr>
          <a:xfrm>
            <a:off x="9053162" y="1610913"/>
            <a:ext cx="2447925" cy="191691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通过建设经销预测项目，企业可以更好地掌握市场趋势，提高销售效果和客户满意度，进而提高企业竞争力和盈利能力</a:t>
            </a:r>
          </a:p>
        </p:txBody>
      </p:sp>
      <p:sp>
        <p:nvSpPr>
          <p:cNvPr id="65" name="TextBox 65"/>
          <p:cNvSpPr txBox="1"/>
          <p:nvPr/>
        </p:nvSpPr>
        <p:spPr>
          <a:xfrm>
            <a:off x="8163435" y="4312904"/>
            <a:ext cx="2447925"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经销预测项目是企业实现战略目标的重要举措之一，可以帮助企业更好地实现销售目标和市场占有率等战略目标</a:t>
            </a:r>
          </a:p>
        </p:txBody>
      </p:sp>
      <p:sp>
        <p:nvSpPr>
          <p:cNvPr id="66" name="TextBox 66"/>
          <p:cNvSpPr txBox="1"/>
          <p:nvPr/>
        </p:nvSpPr>
        <p:spPr>
          <a:xfrm>
            <a:off x="1062867" y="3124390"/>
            <a:ext cx="2447925"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随着市场竞争的加剧和消费者需求的不断变化，企业需要通过预测市场趋势来提高销售效果和客户满意度，以更好地适应市场变化</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项目建设方案</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093" r="1509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包括但不限于工厂建设、设备采购、原材料采购等。</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项目主要建设内容</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根据市场需求和公司战略规划，确定项目的生产能力、产值等。</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项目建设规模</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项目建设内容与规模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选择具有区位优势、交通便利的地区进行建设。</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详细的项目建设时间表，包括前期准备、施工期、试生产等阶段。</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项目建设地点与时间</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项目建设时间</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项目建设地点</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项目投资总额</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包括固定资产投资、流动资金等。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成本估算</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根据项目建设方案，对每项支出进行详细估算，包括直接成本和间接成本。</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项目投资与成本估算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市场需求分析与预测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市场需求现状调查</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45" name="TextBox 45"/>
          <p:cNvSpPr txBox="1"/>
          <p:nvPr/>
        </p:nvSpPr>
        <p:spPr>
          <a:xfrm>
            <a:off x="1645039" y="3909822"/>
            <a:ext cx="2619375" cy="121920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了解当前市场需求的规模、结构和特点，分析市场发展的趋势和影响因素，为项目的产品定位、营销策略和风险管理提供依据。</a:t>
            </a:r>
          </a:p>
        </p:txBody>
      </p:sp>
      <p:sp>
        <p:nvSpPr>
          <p:cNvPr id="46" name="TextBox 46"/>
          <p:cNvSpPr txBox="1"/>
          <p:nvPr/>
        </p:nvSpPr>
        <p:spPr>
          <a:xfrm>
            <a:off x="4757904" y="3802476"/>
            <a:ext cx="2619375" cy="1219200"/>
          </a:xfrm>
          <a:prstGeom prst="rect">
            <a:avLst/>
          </a:prstGeom>
        </p:spPr>
        <p:txBody>
          <a:bodyPr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对目标市场的消费者、竞争对手、行业动态等进行全面调查，涵盖宏观和微观两个层面。</a:t>
            </a:r>
          </a:p>
        </p:txBody>
      </p:sp>
      <p:sp>
        <p:nvSpPr>
          <p:cNvPr id="47" name="TextBox 47"/>
          <p:cNvSpPr txBox="1"/>
          <p:nvPr/>
        </p:nvSpPr>
        <p:spPr>
          <a:xfrm>
            <a:off x="7828464" y="3909822"/>
            <a:ext cx="2662490" cy="121920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采用问卷调查、访谈、文献资料等多种手段，结合数据分析方法，对市场信息进行深入挖掘。</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调查目的</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调查范围</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调查手段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分析影响市场需求的各种因素，包括经济环境、社会文化、技术进步、政策法规等。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影响因素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发展趋势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风险评估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根据市场调查和分析结果，预测市场需求的未来发展趋势，包括增长速度、方向和结构变化等。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评估市场需求发展趋势中可能存在的风险和不确定性，为项目风险管理提供依据。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市场需求发展趋势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预测方法</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预测结果</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市场需求预测方法与结果</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采用定性和定量相结合的方法，对市场需求进行预测。定性方法包括专家访谈、问卷调查等；定量方法包括时间序列分析、因果分析等。</a:t>
            </a:r>
          </a:p>
        </p:txBody>
      </p:sp>
      <p:sp>
        <p:nvSpPr>
          <p:cNvPr id="35" name="TextBox 35"/>
          <p:cNvSpPr txBox="1"/>
          <p:nvPr/>
        </p:nvSpPr>
        <p:spPr>
          <a:xfrm>
            <a:off x="6458495" y="4396703"/>
            <a:ext cx="5076825" cy="1990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根据预测方法得出的结果，制定相应的营销策略和风险管理措施。同时，为项目融资计划书的制定提供数据支持和依据。</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04</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财务分析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资金来源</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项目总投资额为1000万元，其中500万元来自企业自筹资金，剩余500万元需要向银行申请贷款。</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使用计划</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项目资金将主要用于以下几个方面：原材料采购、生产设备更新、人员工资、市场营销推广等。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资金来源与使用计划</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https://d.book118.com/848063133023006032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2024-09-09T11:03:23.485</cp:lastPrinted>
  <dcterms:created xsi:type="dcterms:W3CDTF">2024-09-09T03:03:23Z</dcterms:created>
  <dcterms:modified xsi:type="dcterms:W3CDTF">2024-09-09T03:03:25Z</dcterms:modified>
</cp:coreProperties>
</file>